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ink/inkAction5.xml" ContentType="application/vnd.ms-office.inkAction+xml"/>
  <Override PartName="/ppt/tags/tag6.xml" ContentType="application/vnd.openxmlformats-officedocument.presentationml.tags+xml"/>
  <Override PartName="/ppt/ink/inkAction6.xml" ContentType="application/vnd.ms-office.inkAction+xml"/>
  <Override PartName="/ppt/tags/tag7.xml" ContentType="application/vnd.openxmlformats-officedocument.presentationml.tags+xml"/>
  <Override PartName="/ppt/ink/inkAction7.xml" ContentType="application/vnd.ms-office.inkAction+xml"/>
  <Override PartName="/ppt/tags/tag8.xml" ContentType="application/vnd.openxmlformats-officedocument.presentationml.tags+xml"/>
  <Override PartName="/ppt/ink/inkAction8.xml" ContentType="application/vnd.ms-office.inkAction+xml"/>
  <Override PartName="/ppt/tags/tag9.xml" ContentType="application/vnd.openxmlformats-officedocument.presentationml.tags+xml"/>
  <Override PartName="/ppt/ink/inkAction9.xml" ContentType="application/vnd.ms-office.inkAction+xml"/>
  <Override PartName="/ppt/tags/tag10.xml" ContentType="application/vnd.openxmlformats-officedocument.presentationml.tags+xml"/>
  <Override PartName="/ppt/ink/inkAction10.xml" ContentType="application/vnd.ms-office.inkAction+xml"/>
  <Override PartName="/ppt/tags/tag11.xml" ContentType="application/vnd.openxmlformats-officedocument.presentationml.tags+xml"/>
  <Override PartName="/ppt/ink/inkAction11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12.xml" ContentType="application/vnd.ms-office.inkAction+xml"/>
  <Override PartName="/ppt/tags/tag15.xml" ContentType="application/vnd.openxmlformats-officedocument.presentationml.tags+xml"/>
  <Override PartName="/ppt/ink/ink1.xml" ContentType="application/inkml+xml"/>
  <Override PartName="/ppt/ink/inkAction13.xml" ContentType="application/vnd.ms-office.inkAction+xml"/>
  <Override PartName="/ppt/ink/inkAction14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15.xml" ContentType="application/vnd.ms-office.inkAction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2.xml" ContentType="application/inkml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ink/inkAction19.xml" ContentType="application/vnd.ms-office.inkAction+xml"/>
  <Override PartName="/ppt/tags/tag23.xml" ContentType="application/vnd.openxmlformats-officedocument.presentationml.tags+xml"/>
  <Override PartName="/ppt/ink/inkAction20.xml" ContentType="application/vnd.ms-office.inkAction+xml"/>
  <Override PartName="/ppt/tags/tag24.xml" ContentType="application/vnd.openxmlformats-officedocument.presentationml.tags+xml"/>
  <Override PartName="/ppt/ink/inkAction21.xml" ContentType="application/vnd.ms-office.inkAction+xml"/>
  <Override PartName="/ppt/tags/tag25.xml" ContentType="application/vnd.openxmlformats-officedocument.presentationml.tags+xml"/>
  <Override PartName="/ppt/ink/inkAction22.xml" ContentType="application/vnd.ms-office.inkAction+xml"/>
  <Override PartName="/ppt/tags/tag26.xml" ContentType="application/vnd.openxmlformats-officedocument.presentationml.tags+xml"/>
  <Override PartName="/ppt/ink/ink3.xml" ContentType="application/inkml+xml"/>
  <Override PartName="/ppt/tags/tag27.xml" ContentType="application/vnd.openxmlformats-officedocument.presentationml.tags+xml"/>
  <Override PartName="/ppt/ink/ink4.xml" ContentType="application/inkml+xml"/>
  <Override PartName="/ppt/ink/inkAction23.xml" ContentType="application/vnd.ms-office.inkAction+xml"/>
  <Override PartName="/ppt/ink/inkAction24.xml" ContentType="application/vnd.ms-office.inkAction+xml"/>
  <Override PartName="/ppt/tags/tag28.xml" ContentType="application/vnd.openxmlformats-officedocument.presentationml.tags+xml"/>
  <Override PartName="/ppt/ink/ink5.xml" ContentType="application/inkml+xml"/>
  <Override PartName="/ppt/ink/inkAction25.xml" ContentType="application/vnd.ms-office.inkAction+xml"/>
  <Override PartName="/ppt/tags/tag29.xml" ContentType="application/vnd.openxmlformats-officedocument.presentationml.tags+xml"/>
  <Override PartName="/ppt/ink/inkAction26.xml" ContentType="application/vnd.ms-office.inkAction+xml"/>
  <Override PartName="/ppt/tags/tag30.xml" ContentType="application/vnd.openxmlformats-officedocument.presentationml.tags+xml"/>
  <Override PartName="/ppt/ink/inkAction27.xml" ContentType="application/vnd.ms-office.inkAction+xml"/>
  <Override PartName="/ppt/ink/inkAction28.xml" ContentType="application/vnd.ms-office.inkAction+xml"/>
  <Override PartName="/ppt/ink/inkAction29.xml" ContentType="application/vnd.ms-office.inkAction+xml"/>
  <Override PartName="/ppt/tags/tag31.xml" ContentType="application/vnd.openxmlformats-officedocument.presentationml.tags+xml"/>
  <Override PartName="/ppt/ink/inkAction30.xml" ContentType="application/vnd.ms-office.inkAction+xml"/>
  <Override PartName="/ppt/tags/tag32.xml" ContentType="application/vnd.openxmlformats-officedocument.presentationml.tags+xml"/>
  <Override PartName="/ppt/ink/inkAction31.xml" ContentType="application/vnd.ms-office.inkAction+xml"/>
  <Override PartName="/ppt/tags/tag33.xml" ContentType="application/vnd.openxmlformats-officedocument.presentationml.tags+xml"/>
  <Override PartName="/ppt/ink/inkAction32.xml" ContentType="application/vnd.ms-office.inkAction+xml"/>
  <Override PartName="/ppt/tags/tag34.xml" ContentType="application/vnd.openxmlformats-officedocument.presentationml.tags+xml"/>
  <Override PartName="/ppt/ink/inkAction33.xml" ContentType="application/vnd.ms-office.inkAction+xml"/>
  <Override PartName="/ppt/tags/tag35.xml" ContentType="application/vnd.openxmlformats-officedocument.presentationml.tags+xml"/>
  <Override PartName="/ppt/ink/inkAction34.xml" ContentType="application/vnd.ms-office.inkAction+xml"/>
  <Override PartName="/ppt/tags/tag36.xml" ContentType="application/vnd.openxmlformats-officedocument.presentationml.tags+xml"/>
  <Override PartName="/ppt/ink/inkAction35.xml" ContentType="application/vnd.ms-office.inkAction+xml"/>
  <Override PartName="/ppt/tags/tag37.xml" ContentType="application/vnd.openxmlformats-officedocument.presentationml.tags+xml"/>
  <Override PartName="/ppt/ink/inkAction36.xml" ContentType="application/vnd.ms-office.inkAction+xml"/>
  <Override PartName="/ppt/tags/tag38.xml" ContentType="application/vnd.openxmlformats-officedocument.presentationml.tags+xml"/>
  <Override PartName="/ppt/ink/inkAction37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38.xml" ContentType="application/vnd.ms-office.inkAction+xml"/>
  <Override PartName="/ppt/ink/inkAction39.xml" ContentType="application/vnd.ms-office.inkAction+xml"/>
  <Override PartName="/ppt/ink/inkAction40.xml" ContentType="application/vnd.ms-office.inkAction+xml"/>
  <Override PartName="/ppt/tags/tag41.xml" ContentType="application/vnd.openxmlformats-officedocument.presentationml.tags+xml"/>
  <Override PartName="/ppt/ink/inkAction41.xml" ContentType="application/vnd.ms-office.inkAction+xml"/>
  <Override PartName="/ppt/tags/tag42.xml" ContentType="application/vnd.openxmlformats-officedocument.presentationml.tags+xml"/>
  <Override PartName="/ppt/ink/inkAction42.xml" ContentType="application/vnd.ms-office.inkAction+xml"/>
  <Override PartName="/ppt/tags/tag43.xml" ContentType="application/vnd.openxmlformats-officedocument.presentationml.tags+xml"/>
  <Override PartName="/ppt/ink/inkAction43.xml" ContentType="application/vnd.ms-office.inkAction+xml"/>
  <Override PartName="/ppt/tags/tag44.xml" ContentType="application/vnd.openxmlformats-officedocument.presentationml.tags+xml"/>
  <Override PartName="/ppt/ink/inkAction44.xml" ContentType="application/vnd.ms-office.inkAction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45.xml" ContentType="application/vnd.ms-office.inkAction+xml"/>
  <Override PartName="/ppt/ink/inkAction46.xml" ContentType="application/vnd.ms-office.inkAction+xml"/>
  <Override PartName="/ppt/ink/inkAction47.xml" ContentType="application/vnd.ms-office.inkAction+xml"/>
  <Override PartName="/ppt/ink/inkAction48.xml" ContentType="application/vnd.ms-office.inkAction+xml"/>
  <Override PartName="/ppt/ink/inkAction49.xml" ContentType="application/vnd.ms-office.inkAction+xml"/>
  <Override PartName="/ppt/ink/inkAction50.xml" ContentType="application/vnd.ms-office.inkAction+xml"/>
  <Override PartName="/ppt/ink/inkAction51.xml" ContentType="application/vnd.ms-office.inkAction+xml"/>
  <Override PartName="/ppt/tags/tag47.xml" ContentType="application/vnd.openxmlformats-officedocument.presentationml.tags+xml"/>
  <Override PartName="/ppt/ink/inkAction52.xml" ContentType="application/vnd.ms-office.inkAction+xml"/>
  <Override PartName="/ppt/tags/tag48.xml" ContentType="application/vnd.openxmlformats-officedocument.presentationml.tags+xml"/>
  <Override PartName="/ppt/ink/inkAction53.xml" ContentType="application/vnd.ms-office.inkAction+xml"/>
  <Override PartName="/ppt/ink/inkAction54.xml" ContentType="application/vnd.ms-office.inkAction+xml"/>
  <Override PartName="/ppt/tags/tag49.xml" ContentType="application/vnd.openxmlformats-officedocument.presentationml.tags+xml"/>
  <Override PartName="/ppt/ink/inkAction55.xml" ContentType="application/vnd.ms-office.inkAction+xml"/>
  <Override PartName="/ppt/tags/tag50.xml" ContentType="application/vnd.openxmlformats-officedocument.presentationml.tags+xml"/>
  <Override PartName="/ppt/ink/inkAction56.xml" ContentType="application/vnd.ms-office.inkAction+xml"/>
  <Override PartName="/ppt/tags/tag51.xml" ContentType="application/vnd.openxmlformats-officedocument.presentationml.tags+xml"/>
  <Override PartName="/ppt/ink/inkAction57.xml" ContentType="application/vnd.ms-office.inkAction+xml"/>
  <Override PartName="/ppt/ink/inkAction58.xml" ContentType="application/vnd.ms-office.inkAction+xml"/>
  <Override PartName="/ppt/tags/tag52.xml" ContentType="application/vnd.openxmlformats-officedocument.presentationml.tags+xml"/>
  <Override PartName="/ppt/ink/inkAction59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6.xml" ContentType="application/inkml+xml"/>
  <Override PartName="/ppt/ink/inkAction60.xml" ContentType="application/vnd.ms-office.inkAction+xml"/>
  <Override PartName="/ppt/tags/tag55.xml" ContentType="application/vnd.openxmlformats-officedocument.presentationml.tags+xml"/>
  <Override PartName="/ppt/ink/inkAction61.xml" ContentType="application/vnd.ms-office.inkAction+xml"/>
  <Override PartName="/ppt/tags/tag56.xml" ContentType="application/vnd.openxmlformats-officedocument.presentationml.tags+xml"/>
  <Override PartName="/ppt/ink/inkAction62.xml" ContentType="application/vnd.ms-office.inkAction+xml"/>
  <Override PartName="/ppt/tags/tag57.xml" ContentType="application/vnd.openxmlformats-officedocument.presentationml.tags+xml"/>
  <Override PartName="/ppt/ink/ink7.xml" ContentType="application/inkml+xml"/>
  <Override PartName="/ppt/ink/inkAction63.xml" ContentType="application/vnd.ms-office.inkAction+xml"/>
  <Override PartName="/ppt/tags/tag58.xml" ContentType="application/vnd.openxmlformats-officedocument.presentationml.tags+xml"/>
  <Override PartName="/ppt/ink/ink8.xml" ContentType="application/inkml+xml"/>
  <Override PartName="/ppt/ink/inkAction64.xml" ContentType="application/vnd.ms-office.inkAction+xml"/>
  <Override PartName="/ppt/tags/tag59.xml" ContentType="application/vnd.openxmlformats-officedocument.presentationml.tags+xml"/>
  <Override PartName="/ppt/ink/inkAction65.xml" ContentType="application/vnd.ms-office.inkAction+xml"/>
  <Override PartName="/ppt/ink/inkAction66.xml" ContentType="application/vnd.ms-office.inkAction+xml"/>
  <Override PartName="/ppt/tags/tag60.xml" ContentType="application/vnd.openxmlformats-officedocument.presentationml.tags+xml"/>
  <Override PartName="/ppt/ink/inkAction67.xml" ContentType="application/vnd.ms-office.inkAction+xml"/>
  <Override PartName="/ppt/tags/tag61.xml" ContentType="application/vnd.openxmlformats-officedocument.presentationml.tags+xml"/>
  <Override PartName="/ppt/ink/inkAction68.xml" ContentType="application/vnd.ms-office.inkAction+xml"/>
  <Override PartName="/ppt/tags/tag62.xml" ContentType="application/vnd.openxmlformats-officedocument.presentationml.tags+xml"/>
  <Override PartName="/ppt/ink/inkAction69.xml" ContentType="application/vnd.ms-office.inkAction+xml"/>
  <Override PartName="/ppt/tags/tag63.xml" ContentType="application/vnd.openxmlformats-officedocument.presentationml.tags+xml"/>
  <Override PartName="/ppt/ink/inkAction70.xml" ContentType="application/vnd.ms-office.inkAction+xml"/>
  <Override PartName="/ppt/tags/tag64.xml" ContentType="application/vnd.openxmlformats-officedocument.presentationml.tags+xml"/>
  <Override PartName="/ppt/ink/inkAction71.xml" ContentType="application/vnd.ms-office.inkAction+xml"/>
  <Override PartName="/ppt/tags/tag65.xml" ContentType="application/vnd.openxmlformats-officedocument.presentationml.tags+xml"/>
  <Override PartName="/ppt/ink/inkAction72.xml" ContentType="application/vnd.ms-office.inkAction+xml"/>
  <Override PartName="/ppt/tags/tag66.xml" ContentType="application/vnd.openxmlformats-officedocument.presentationml.tags+xml"/>
  <Override PartName="/ppt/ink/ink9.xml" ContentType="application/inkml+xml"/>
  <Override PartName="/ppt/ink/inkAction73.xml" ContentType="application/vnd.ms-office.inkAction+xml"/>
  <Override PartName="/ppt/tags/tag67.xml" ContentType="application/vnd.openxmlformats-officedocument.presentationml.tags+xml"/>
  <Override PartName="/ppt/ink/inkAction74.xml" ContentType="application/vnd.ms-office.inkAction+xml"/>
  <Override PartName="/ppt/tags/tag68.xml" ContentType="application/vnd.openxmlformats-officedocument.presentationml.tags+xml"/>
  <Override PartName="/ppt/ink/ink10.xml" ContentType="application/inkml+xml"/>
  <Override PartName="/ppt/tags/tag69.xml" ContentType="application/vnd.openxmlformats-officedocument.presentationml.tags+xml"/>
  <Override PartName="/ppt/ink/inkAction75.xml" ContentType="application/vnd.ms-office.inkAction+xml"/>
  <Override PartName="/ppt/tags/tag70.xml" ContentType="application/vnd.openxmlformats-officedocument.presentationml.tags+xml"/>
  <Override PartName="/ppt/ink/inkAction76.xml" ContentType="application/vnd.ms-office.inkAction+xml"/>
  <Override PartName="/ppt/tags/tag71.xml" ContentType="application/vnd.openxmlformats-officedocument.presentationml.tags+xml"/>
  <Override PartName="/ppt/ink/ink11.xml" ContentType="application/inkml+xml"/>
  <Override PartName="/ppt/tags/tag72.xml" ContentType="application/vnd.openxmlformats-officedocument.presentationml.tags+xml"/>
  <Override PartName="/ppt/ink/inkAction7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794" r:id="rId3"/>
    <p:sldId id="796" r:id="rId4"/>
    <p:sldId id="785" r:id="rId5"/>
    <p:sldId id="539" r:id="rId6"/>
    <p:sldId id="795" r:id="rId7"/>
    <p:sldId id="770" r:id="rId8"/>
    <p:sldId id="865" r:id="rId9"/>
    <p:sldId id="855" r:id="rId10"/>
    <p:sldId id="866" r:id="rId11"/>
    <p:sldId id="867" r:id="rId12"/>
    <p:sldId id="856" r:id="rId13"/>
    <p:sldId id="853" r:id="rId14"/>
    <p:sldId id="870" r:id="rId15"/>
    <p:sldId id="879" r:id="rId16"/>
    <p:sldId id="871" r:id="rId17"/>
    <p:sldId id="857" r:id="rId18"/>
    <p:sldId id="803" r:id="rId19"/>
    <p:sldId id="858" r:id="rId20"/>
    <p:sldId id="860" r:id="rId21"/>
    <p:sldId id="805" r:id="rId22"/>
    <p:sldId id="861" r:id="rId23"/>
    <p:sldId id="862" r:id="rId24"/>
    <p:sldId id="863" r:id="rId25"/>
    <p:sldId id="864" r:id="rId26"/>
    <p:sldId id="806" r:id="rId27"/>
    <p:sldId id="802" r:id="rId28"/>
    <p:sldId id="854" r:id="rId29"/>
    <p:sldId id="874" r:id="rId30"/>
    <p:sldId id="807" r:id="rId31"/>
    <p:sldId id="808" r:id="rId32"/>
    <p:sldId id="875" r:id="rId33"/>
    <p:sldId id="540" r:id="rId34"/>
    <p:sldId id="876" r:id="rId35"/>
    <p:sldId id="648" r:id="rId36"/>
    <p:sldId id="608" r:id="rId37"/>
    <p:sldId id="784" r:id="rId38"/>
    <p:sldId id="877" r:id="rId39"/>
    <p:sldId id="809" r:id="rId40"/>
    <p:sldId id="810" r:id="rId41"/>
    <p:sldId id="798" r:id="rId42"/>
    <p:sldId id="811" r:id="rId43"/>
    <p:sldId id="812" r:id="rId44"/>
    <p:sldId id="813" r:id="rId45"/>
    <p:sldId id="814" r:id="rId46"/>
    <p:sldId id="815" r:id="rId47"/>
    <p:sldId id="775" r:id="rId48"/>
    <p:sldId id="816" r:id="rId49"/>
    <p:sldId id="878" r:id="rId50"/>
    <p:sldId id="817" r:id="rId51"/>
    <p:sldId id="847" r:id="rId52"/>
    <p:sldId id="849" r:id="rId53"/>
    <p:sldId id="850" r:id="rId54"/>
    <p:sldId id="848" r:id="rId55"/>
    <p:sldId id="903" r:id="rId56"/>
    <p:sldId id="736" r:id="rId57"/>
    <p:sldId id="880" r:id="rId58"/>
    <p:sldId id="737" r:id="rId59"/>
    <p:sldId id="738" r:id="rId60"/>
    <p:sldId id="824" r:id="rId61"/>
    <p:sldId id="827" r:id="rId62"/>
    <p:sldId id="823" r:id="rId63"/>
    <p:sldId id="799" r:id="rId64"/>
    <p:sldId id="859" r:id="rId65"/>
    <p:sldId id="821" r:id="rId66"/>
    <p:sldId id="825" r:id="rId67"/>
    <p:sldId id="832" r:id="rId68"/>
    <p:sldId id="826" r:id="rId69"/>
    <p:sldId id="828" r:id="rId70"/>
    <p:sldId id="829" r:id="rId71"/>
    <p:sldId id="830" r:id="rId72"/>
    <p:sldId id="831" r:id="rId73"/>
    <p:sldId id="834" r:id="rId74"/>
    <p:sldId id="885" r:id="rId75"/>
    <p:sldId id="884" r:id="rId76"/>
    <p:sldId id="840" r:id="rId77"/>
    <p:sldId id="838" r:id="rId78"/>
    <p:sldId id="841" r:id="rId79"/>
    <p:sldId id="842" r:id="rId80"/>
    <p:sldId id="836" r:id="rId81"/>
    <p:sldId id="843" r:id="rId82"/>
    <p:sldId id="844" r:id="rId83"/>
    <p:sldId id="845" r:id="rId84"/>
    <p:sldId id="886" r:id="rId85"/>
    <p:sldId id="887" r:id="rId86"/>
    <p:sldId id="888" r:id="rId87"/>
    <p:sldId id="889" r:id="rId88"/>
    <p:sldId id="890" r:id="rId89"/>
    <p:sldId id="891" r:id="rId90"/>
    <p:sldId id="892" r:id="rId91"/>
    <p:sldId id="893" r:id="rId92"/>
    <p:sldId id="894" r:id="rId93"/>
    <p:sldId id="869" r:id="rId94"/>
    <p:sldId id="895" r:id="rId95"/>
    <p:sldId id="872" r:id="rId96"/>
    <p:sldId id="896" r:id="rId97"/>
    <p:sldId id="897" r:id="rId98"/>
    <p:sldId id="898" r:id="rId99"/>
    <p:sldId id="899" r:id="rId100"/>
    <p:sldId id="900" r:id="rId101"/>
    <p:sldId id="882" r:id="rId102"/>
    <p:sldId id="904" r:id="rId103"/>
    <p:sldId id="905" r:id="rId104"/>
    <p:sldId id="883" r:id="rId105"/>
    <p:sldId id="90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C12"/>
    <a:srgbClr val="9C9EE0"/>
    <a:srgbClr val="9FD9DD"/>
    <a:srgbClr val="4F2270"/>
    <a:srgbClr val="A163CF"/>
    <a:srgbClr val="C39BE1"/>
    <a:srgbClr val="7332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5T08:33:4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2840 5667,'0'0'624,"0"0"-238,0 0-97,0 0-41,0 0-48,0 0-41,0 0-10,0 0 26,0 0 225,0 0-109,0 0 34,0 0-96,0 0-78,0 0 35,-1 4 191,-7 36 297,4-26-526,2-1-38,-4 10 29,-5 27 69,7-29-84,-1 1 61,1 0 31,-1 2 67,0 5 80,-1 1 92,3-4 286,-3 1-111,4 0-97,-2 2-82,0 3-23,2 0-63,-1 74 653,4-63-532,1-18-147,0-1 53,7 25 24,5-4-45,6-3-42,4-4-38,35 28 191,14-11-106,24-2-26,-8-16 325,70 19-675,-58-21 363,-5 6-129,-4 10 39,84 65 372,-124-74-502,23 26-22,0 1-26,-22-27 0,-8-13 6,28 11-37,-19-10-10,-19-10 20,49 29 21,56 23-29,-78-42-12,-10-4 30,0 0 52,103 44 323,-50-28-211,-16-9-96,3-1-64,7 6 111,-5-4-28,5-3-45,0-5-65,1-4 69,232 37 478,-190-38-417,-20-11-79,0-5 0,33-6-112,-20 1 88,-2 3 40,-65 0 38,-1 0-43,67 2 22,260 16 6,-198-13 19,60-10-170,-56 0 75,-56-7-30,75-21-21,-117 15-10,238-55 4,-157 29 22,-78 27-13,-73 10-24,1 0 1,-2-1 0,29-11-4,68-12 21,-43 11-10,320-56 78,-327 61-85,201-34 47,236-74-51,-435 92-28,-1-4 0,-2-3 1,-2-4-1,36-25 28,-86 50-1,76-47 38,34-30-37,-67 39-25,-2-2 0,15-19 25,-49 39-30,-1-1 0,-1-1 0,10-20 30,71-121-143,-96 149 83,-2-1-1,0 0 1,-2-2 0,-2 1-1,0-1 1,-2 0-1,-1-1 1,1-19 60,0-104-217,-10 2 77,-10 91 91,6 47 15,-7-9-108,6 14 15,-1 1-47,4 6-556,-1 1 94,-2 1 85,0-1 70,-2 2-17,-2 0 64,-17 3-684,22-2 720,2-1-43,-1 0-10,1 0-46,1 0 126,0 0-39,1 0 32,1 0-37,-1 0-42,1 0-46,0 0-49,0 0-45,-1 0-40,0 0-36,1 0-174,-1 0-35,-4 0-1885</inkml:trace>
  <inkml:trace contextRef="#ctx0" brushRef="#br0" timeOffset="1">86 6452 6019,'0'0'1658,"0"0"-619,0 0-437,0 0-42,0 0-46,0 0-50,0 0-51,0 0-45,0 0 265,0 0-91,0 0-60,0 0 382,0 0-60,1 25-52,11 85-80,-4-69-86,2-9-76,3-6-82,1-3-91,-5-9-170,-1 2-45,-2-6-74,-1-1 0,2-1-1,0 1 1,0-1-1,1-1 1,-1 1-1,2-1 1,-1-1-1,1 0 1,9 6-48,45 23 186,2-4-41,8 5-23,8 0-77,48 5-56,-23-7 41,-39-9 63,0 5-20,-20-11-17,0 3 1,17 13-57,0 10 89,-8 0-32,-1-1 45,3-2 307,59 33-409,-74-50 90,17 12 112,4-4 1,-1-2-1,5-2-202,-28-14 180,0 2-58,28 10-12,-38-17-93,-2 0 0,2-2 0,1 0 0,23 1-17,-4-3 34,0 2 63,102 27 346,-58-9-245,129 23 161,-142-31-153,71 15 82,-27-5-126,0-2-58,27 0-35,-62-16-31,52 1-38,-77-9 38,4 2 42,134 14 278,-78-8-170,-42-3-125,-15-3-67,0 0-68,300-2 221,-209-3-55,-35 0 34,-3 1 72,-65-3-152,0-1 0,2-4-48,-3 1 58,0 1 58,79-5 9,179-25 15,-176 18-29,-84 9-89,-1-3 0,42-15-22,-43 12 16,-1 2-1,1 2 0,2 2-15,193-20 52,326-61 173,-372 45-195,-52 10-28,-32 8 3,-2-4-1,2-6-4,39-15-16,-84 30-14,0-4 1,64-32 29,-1-12-42,65-48 33,-144 81-29,44-42 38,8-4-26,-31 32 50,-58 41-140,2 0 93,32-18 53,-35 17-82,-1 0-74,-5 3 0,-2 0-46,0 0-51,0 1-56,-3-1-64,2-1-69,-3 0-76,0 0-82,-5 9 325,0-1 74,0 1 61,0 0 51,0-2 39,1 1 81,-1 1-88,0 0-76,0-1-111,0 1 52,0 0-42,0 0-46,0-2-50,0 2-54,0 0-60,0 0-63,0-1-67,0 1 137,0 0-33,0 0-36,0 0-37,0 0-418,0 0-76,0 0-274,0 0-723</inkml:trace>
  <inkml:trace contextRef="#ctx0" brushRef="#br0" timeOffset="2">3077 9185 4770,'0'0'2879,"0"0"-1221,0 0-654,0 0-440,0 0-54,0 0-56,0 0-55,0 0 129,0 0 107,0 0-156,0 0-35,0 0-51,0 0-60,13 4 213,70 21 1074,-22-4-569,-10-3-224,2 0-67,-9-1-192,0 0-75,0-2-84,-2 2-99,32 8-125,-11-9-50,0-3 1,27 1-136,4-2 184,-28-5 33,-1 2 102,-12-1 54,-22-3-210,0-1-34,31 6 49,140 16 130,-160-22-198,2 0 49,35 0-59,108-6 233,-124 1-275,-1 1-72,-7-4 117,2-5-34,109-36 40,-74 18-38,-35 9-15,27-15-21,-3 0 5,-19 13 64,0 2-66,56-20-14,-61 22 17,-39 9-50,1 2-33,0-1-47,1-3-58,-20 9-42,1 0 46,2-3-199,-3 0 158,1 2-89,-1 1 89,0-1-38,0 1-78,1-1-61,-1 1-72,0-2-77,0 2-86,0 0-93,-1 0-102,1 0-109,0 0 60,0 0-81,0 0-264,0 0-680</inkml:trace>
  <inkml:trace contextRef="#ctx0" brushRef="#br0" timeOffset="3">2106 471 400,'9'0'4186,"-6"0"-1661,1-1-524,-4 1-1047,2 0-39,-2 0-127,1 0-38,-1 0-42,0 0-44,0 0-48,0 0-52,0 0-54,-1 1-59,-1-1 77,2 0-312,-1 2-34,0-2-36,1 1-36,-2-1-38,1 1-38,0-1-40,0 2-42,-1-1-41,1 0-44,0 0-45,-1 1-46,0-1-46,1 0-49,-52 42 477,-28 24-19,54-44-103,1 0 1,1 3 0,1 0-1,2 2 1,-19 27-37,21-22-71,2-3 100,3 1 84,0 2 68,0 4 102,9-15-47,-1-2 1,2 1-1,1 1 1,1 8-237,0 24 362,3-3-28,-1 23 206,6-27-212,1-18-158,5-2-39,4 0-51,6-3-59,-3-5 20,44 45 63,34 26-18,-74-73-64,0-1-1,1 0 0,2-1 1,-2-2-1,3 0 1,24 9-22,26 7 291,-3 4 0,30 18-291,-51-22 173,-1 1 54,38 18 0,1-7-95,-25-18-67,2-1-1,0-4 0,41 6-64,-40-13 72,2-2 37,217 39 60,-143-22-109,-1-4-75,-5-11 14,0-6 1,12-6 0,-18 0 23,0 6 0,51 10-23,-101-7-40,0-4 0,66-7 40,-26 2 35,-73-3-21,-1-1 1,1-3 0,39-11-15,45-7 17,-54 12-21,-2-5 0,8-4 4,-10 1-4,1 4 0,25-2 4,358-25 64,-405 40-72,-1-3-1,0-1 1,24-10 8,-30 6-21,-4-2 0,3-3 0,-4 0 0,7-7 21,4-3-20,-12 7 1,0-2 0,0-3 0,11-10 19,39-41 2,-7-4-109,-49 34 61,-12-5-53,-6-5-60,-6 0-67,-2 15 6,3 0-46,-3 5 88,-4 19 119,-2 0 1,-1-1-1,1 1 1,-3 0-1,1-2 59,-7-25-185,3 40 175,1-1-1,-1-1 1,0 2 0,1 0 0,-2-1 0,0 0 0,0 1 0,0 0-1,1 1 1,-3-1 0,-1-3 10,-65-47-61,37 28 68,19 17-11,-9-12-14,14 4-85,1 1 62,-36-26 9,31 34-16,4 2-42,6 4 45,0 2-90,-2-1-80,1 2-73,-5-1-262,1 1-117,0 1-89,-1-1-63,-7 2-964,15-2 1093,-1 0-87,0 0-241,-3 0-603</inkml:trace>
  <inkml:trace contextRef="#ctx0" brushRef="#br0" timeOffset="4">4467 173 3362,'0'0'1288,"0"0"-513,0 0-299,0 0 38,0 0-70,0 0 338,0 0-338,0 0-120,0 0 634,1-2-397,5-5-247,10-13-22,-1 1-88,-7 10 82,-8 9 37,0 0 117,0 0-19,0 0-194,0 0-107,0 0 70,0 0 2,0 0-104,0 0-38,0 0 46,1 4 123,0 0-39,6 3 83,1-1-140,1-3-49,11 4-29,11-1-56,-19-4 35,1-1 59,-4 0 86,-9-1-166,15 1 203,-8-2-92,4 1 47,8 0 78,-16-4-247,-2 0-1,1 1 1,-2-1-1,1 0 1,0 0 0,-1 0-1,0 0 1,0 0 0,0 0-1,0 1 1,0-3 0,0 3-1,-1-1 1,0 0 0,-1-1 8,0 2-2,0 1 0,0-1 0,-1 2 0,1-2 0,-2 2 0,1-2 0,1 2 0,-1 0 0,-1-1 0,2 1 0,-2 0 0,1 0 1,-1-1-1,2 2 0,-2-1 0,1 1 0,0 0 0,0 0 0,-4 0 2,-79 1 13,57 1 16,8-1-61,4 3 52,4 2 44,4 3 37,3 12 118,14 23 188,-7-39-399,0-1 0,2 1 0,-1-1 0,1-1 0,-1 1 0,1 0 0,0 0 0,1 0 0,-2 0 0,2-2 1,0 2-9,2 1 5,-1-1 1,2 0 0,-2 0 0,1 0 0,1-2 0,-1 1-1,5 1-5,50 9-33,0-17-103,-56-4 10,-4-10 33,-1-19-15,0 29 88,0 5 18,0 2-1,0-1 0,0-1 1,0 0-1,-1 2 1,1-1-1,0-1 1,-1 0-1,1 2 1,-1-1-1,-1-1 1,2 2-1,-1-2 1,0 2-1,-1-2 1,1 2-1,0-2 1,0 2-1,-2 0 1,2-2-1,-1 2 1,1 0-1,-1-1 1,0 1-1,0 0 1,0-1-1,0 1 1,-1 0-1,1 0 3,-33-6-4,-1 7 57,25 0-24,9 3 230,1 4-82,-1 5-46,9 0-33,1-10-131,21 1 45,-15-3-37,-1 0-50,0 0-76,-5 0 26,-2 0-34,2-1-38,-2 1-43,-4 0-276,-1-3 107,-2-1 91,-1 0 77,0 0 76,-1-1 38,-12-9-292,-5 9 153,-1 1 41,5 3 108,1-1 36,2 2 45,0 0 33,0 0 37,0 0 42,-4 0 107,17 0 144,0 0-39,0 2-37,0 0-34,-1 2 125,1 1-105,0 0-95,0 2-53,0 15 90,0-20-29,4 16-61,6-5-39,25 1-44,0-10-62,16-5-70,-26 0 59,-12-8-29,-7-12 36,-5-29-40,-2 38 44,-5-16-155,3 24 172,1 2 1,-1-1 0,0 0 0,1 1 0,-1-1 0,1 1-1,-2 0 1,1 0 0,1 1 0,-2-2 0,0 2 0,1-1-1,-1 1 1,1 0 0,0 0 0,-1-1 0,-2 2 38,-23-5-177,1 5 83,14 0 88,1 0 35,0 1 37,3 2 42,2 1 493,4 5-61,3 4-66,1 1-71,1 1-77,2-2-83,1-1-89,-2-4-94,28 21 46,10-1-68,4-3-69,-3-6-68,-39-17-368,1-1 51,-2-1 46,1 1 45,-1-1 43,0-1 39,0 1 37,-1-1 35,0-1-78,-1 0 110,0-2 88,-3 1 69,0-2 64,-7-4 188,7 7-213,0-1-33,-1 0-69,2 2-23,0 1-35,-2-1 631,1-1-116,3 2-102,2 0-90,3 2-79,0-2-65,3 1-53,0 0-40,36 1-243,-28-4 266,-8 1 43,-1 0 40,-6 1-331,1-2 74,-1 2 66,0 0 58,0 0 79,0 0 103,2 0 558,-2 0-585,0 0-44,0 0-56,0-1-72,0 1-87,0 0-99,0 0-71,0 0-100,0 0-111,0 0-121,0 0 277,0 0-34,0 0-36,0-1-35,0 1-39,0 0-38,0 0-41,0 0-41,0 0 101,0 0-123,0 0-61,0 0-56,0 0-48,0 0-219,0 0-47,0 0-265,0 0-729</inkml:trace>
  <inkml:trace contextRef="#ctx0" brushRef="#br0" timeOffset="5">4530 345 2865,'2'0'769,"-1"1"-57,1-1-55,-1 2-52,0-1-50,-1 2-48,2-2-46,-1 1-43,-1 1-41,1 0-38,-1 1-37,1-2-34,1 5 175,-2 0-110,0 2-51,1 2-100,-2-1-57,1 14 83,0-16-80,-2-3 15,2 0 53,0-1 65,0 0 75,0 17 46,0 1-68,0-4-83,0 1-44,0-1-39,0 1-32,0 16 30,-9 62 77,3-55-63,-21 144 261,21-132-265,-1 0 41,-2 0 54,-2 0 69,-2 5 221,0 1-65,-16 134 900,23-109-733,3-63-554,1 1-33,-5 5-22,-2 16-26,-2 12-16,6-20 32,-7 92 96,7 1 74,0-9 316,-12 49-510,7-93 25,1 0 41,-7 74 156,-16 127 284,19-185-375,-5 1-48,-3 60-23,9-38-48,-13 83-8,10-59 32,3-18 27,2 159-50,8-192 21,0 3 43,-2 9-30,-4 49-46,-1 16 30,4-53 86,3-18 80,2-46-54,-2 0 33,6 308 89,-1 18-74,-10 0-100,-4-268-35,-2 22-8,13 10 36,2 0-34,-5 422 59,-9-227 43,12-227-140,4-2 0,18 99-12,-13-117 65,-3 0 1,-5 84-66,-1-105 7,8-10 6,8 2 37,-1-1 53,-7-16-19,2 22 107,2 11 9,-2-26-166,8 28 148,0 1-93,3 7-65,26 112-51,-30-126 64,-9-35-64,-6-20 31,1-1 0,1 0 0,1 0 0,-1 1 0,1-3 0,1 4-4,3-3 4,-5-8-31,1-2-27,1-1-40,1-1-39,2 2-51,-6-2-44,1 2 77,0-1 58,9 4-75,-8-2 63,-1-2 6,-1 0-35,0 2-44,0-2-51,-1 0 29,-1 2-33,2-2-37,-2 1-40,-1-1-42,2 0-46,-2 0-49,1 2-51,-1-3-102,0 1-69,0-1-200,0 2-509</inkml:trace>
  <inkml:trace contextRef="#ctx0" brushRef="#br0" timeOffset="6">4356 138 4658,'0'0'1398,"0"0"-527,0 0-211,0 0-83,0 0-97,0 0-82,0 0 3,0 0 121,0 0 333,0 0-315,0 0-57,0 0 165,0 0 363,0 0-45,-11 0-27,-22 1-235,-1 6-76,-2 3-70,0 4-68,0 3-63,0 2-59,0 2-56,1-1-50,2-2-51,1 0-41,-87 49 347,1 5-90,-20 17 3,-67 48 141,142-92-25,-30 30-546,-5 10 305,24-20-155,-2-2-108,7 3 92,10 5-67,-27 27-33,2 1-16,82-96-17,-28 31 35,2 2 0,2 2 1,-12 20-37,20-29 13,-2 0 1,-1-2 0,-12 13-14,-48 65 9,-2 9-8,59-85-24,-3 0 0,-17 13 23,26-23 4,1 1 1,0 0-1,2 2 0,1 0 0,1 0 0,1 1 0,-3 8-4,-51 85 16,53-94-18,0 0 0,3 0 0,-4 7 2,6-9-2,-1-1 0,-1-1 0,-1 0 0,0 0 0,-6 7 2,0-3 5,3 1-1,0 0 1,1 1-1,-1 5-4,-23 43 15,-117 202-29,109-188 36,35-62-21,0-2 0,-3-1 1,0 1-1,-6 7-1,-1-2 3,2 1 0,2 2 0,-1-1 0,3 3-3,-26 46 7,-22 60-7,46-100 0,0 0 0,-2-1 0,-21 31 0,15-27 13,0 1 0,4 0 0,0 2 0,1 7-13,2-4 21,-3-2-1,-1 0 1,-25 36-21,28-49-16,2 3 82,5-3 41,-12 46 209,12-42-194,1-2-47,2-10-64,-1-1-38,-19 55 77,18-40-37,-1 0 0,3 0-1,3 2 1,0 9-13,-3 33 27,-10 43 55,-3 44-9,-8 43-59,11-82 9,4 34-23,-16 68 35,16-158 0,9-57-25,1 0 1,2 0-1,0-1 1,0 11-11,-11 249-29,4-44 58,-3-142-20,6-50 1,2 0 0,1 19-10,3 187 24,9-207 18,22 14 94,-6-10-65,-7-9-60,37 30 140,-41-48-148,-1 0 13,-1 1 1,-1 1-1,0 0 0,-1 2 0,-1-2 1,-1 1-1,3 12-16,16 37 51,21 22-11,-30-60 24,0 0 59,-11-16-104,-1-1 0,0-1-1,0 3 1,-1-1 0,0 5-19,12 31 21,7-3-34,-21-45-92,-1 2 70,0 0 59,1 2 79,-1-2-31,-1-1-57,0-2-38,1 0-41,-1 1-27,0-1-41,0 0-47,1 1-50,-1-1-6,0-1-42,1 1-46,0-1-49,-1 0-52,2 0-55,-2 0-58,2 2-62,-2-2 160,-1 0-49,0 0-65,0 0-81,0 0 158,0 0-47,0 0-54,0 0-58,0 0-60,0 0-57,0 0-50,0 0-43,0 0-219,0 0-43,0 0-263,0 0-732</inkml:trace>
  <inkml:trace contextRef="#ctx0" brushRef="#br0" timeOffset="7">4581 0 4082,'0'0'1196,"0"0"-438,0 0-172,0 0-55,0 0-66,0 0-58,0 0 25,0 0 142,0 0-43,0 0-212,0 0-87,0 0-39,0 0-44,0 0-39,0 0-2,0 0-45,0 0 83,0 0 23,0 0-39,0 0 38,0 0 40,1 1 37,6 11 329,-1-3-374,2 2 88,2 1 86,2 0 80,1 1 78,2-2 75,2 1 69,2-2 67,11 4-84,-2 2-94,2-1-87,-3 1-78,-5-4-146,-2 1-36,23 12 123,-2 2-103,0-1-75,111 68 224,-100-65-171,-25-15-65,-1 1 37,23 12 185,-2 2-36,45 41 245,-6 6-104,-4 2-81,-30-29-171,-6-6-20,-1 1-37,165 164 473,-148-143-363,-1 0 101,-17-11-178,-5 2-63,16 29-20,-5 2-69,21 35-16,-4-35 92,-38-51-82,0 2-43,7 22 20,-4 2 1,22 58-22,-24-55 62,0 2 57,-19-50-70,0 1 0,1-1 1,0-2-1,2 2-49,11 14 60,-4 0-35,118 188 42,-76-123 3,-36-50 11,-2-1 0,6 20-81,23 45 102,-41-82-93,0 0 0,-3 2-1,7 22-8,15 42 11,107 255 130,-117-289-153,11 32 38,11 20-17,-19-45-2,2-2 0,2 0 0,5-2 0,26 37-7,-39-66 3,-2 1 0,-2-1 0,0 2 1,-3 2-1,0-1 0,0 13-3,20 102 61,52 136 14,-51-165-27,-22-66 4,-3 1 0,-2 0 0,1 46-52,-2 4 85,9-2 69,-10-64-85,-1 1-1,-1 16-68,1 15 66,1-25-51,1 25-17,-3 1 0,-2 1-1,-6 26 3,1 82-6,6-118 14,-3 294-64,-3-339 53,-1-2 1,0 2-1,-2-2 0,-1 0 0,1 1 1,-9 13 2,-15 43-8,-28 114 24,-57 159 19,101-302-33,0 0 1,4 0-1,-6 47-2,10-46 3,-3-3 0,-1 1 0,-3-1-1,-5 11-2,3-19 16,3 2-1,0-1 0,-5 36-15,8-47-33,-5 3 33,-12 30 35,6 34-2,-16 35-33,12-62-39,-1 0 0,-28 42 39,-9 9 7,39-81-57,-3 0-70,14-23 81,-8 4 30,2-2-7,17-15-2,1-1-28,0 0-82,0 0-347,0 0 42,-3 0-328,0 0 27,-6 0-851,6 0 943,1 0 86,0 0-76,0 0-91,1 0-110,0 0 23,0 0-67,-1 0-240,1 0-630</inkml:trace>
  <inkml:trace contextRef="#ctx0" brushRef="#br0" timeOffset="8">4483 77 736,'0'0'1111,"0"0"-592,0 0 8,0 0 1032,0 0-921,0 0 52,0 0-70,0 0 206,0 0-80,0 0 407,0 0-95,0 0-98,0 0-526,0 0-38,0 0-39,0 0-37,0 0 239,0 0-75,0 0-56,0 0-55,0-1-78,0 0-67,0-1-55,2 0 46,1-6 90,-1 7-150,0 1 83,51-1 562,1-1-115,0 0-103,2-1-92,14-1 18,0 2-107,1-1-84,0 4-62,-20 2 39,1 1-1,37 9-297,-10 6 287,18 8 8,-2 0-123,-64-18-128,2-2 50,120 14 579,-121-17-566,0 0-46,27 0 154,1-1-39,56 3 97,-67 4-98,-1 7-46,41 9 37,-41-16-114,18 12 82,-44-13-75,1-1 1,-1-2-1,1-1 1,5 1-60,-10-3 56,8 9 89,2 1-15,-7-8-127,-6-2-5,12 3 44,-5 1-17,-7-5-36,-5-1-27,0-1-35,-9 4-671,-2 1 161,-1 2-7,0-5 247,1 2-38,-2 0-351,2-1 315,0-1-37,0 0-40,1-1-42,-2 0-46,2-1-47,-2 3-402,-1-2-107,-1 3-331,0 0-851</inkml:trace>
  <inkml:trace contextRef="#ctx0" brushRef="#br0" timeOffset="9">4385 73 4642,'0'0'901,"0"0"-329,0 0-127,0 0-39,0 0-47,0 0-40,0 0 23,0 0 119,0 0 131,0 0-80,0 0-115,0 0-98,0 0 155,0 0-204,0 0 63,0 0 89,0 0-85,2 0-75,-1 0-63,0 0-40,1 0-50,1 0 50,-3 0-53,0 0-1,-1 0 38,-23 0 511,-2 0-80,-1 0-75,1 0-70,-1 2-64,1-2-60,-1 1-53,0-1-50,0 1-45,0 1-37,-26-1 9,-7 3-90,-82 3-87,90-3 107,15-1 47,-1 1 64,-1-2 78,2 2 94,-12 1-46,-31 3 61,0 0-106,1 1-72,-106 14 140,129-14-178,1 1 35,-11 3 93,2 1 89,51-11-337,-37 10 55,-94 24 282,83-18-258,16-4 31,1-2-43,13-6-44,0 2 1,2 2-1,-1 0 1,2 2-1,-16 9-24,16-4 44,-84 49 71,-51 42-15,78-51-98,58-42-3,1 2 0,1 0 0,0 3 0,2-1 0,-21 21 1,-45 46 0,61-62 0,28-25-35,0 0-68,-1 0-63,1 0-60,0 0-54,0 2-52,0-2-47,0 0-42,0 0-135,0 0-49,0 0-40,0 0-34,0 1-607,0 0-1815,0-1 2500,0 0-38,0 0-38,0 0-769,0 0-414,0 0-1070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5T08:33:4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2840 5667,'0'0'624,"0"0"-238,0 0-97,0 0-41,0 0-48,0 0-41,0 0-10,0 0 26,0 0 225,0 0-109,0 0 34,0 0-96,0 0-78,0 0 35,-1 4 191,-7 36 297,4-26-526,2-1-38,-4 10 29,-5 27 69,7-29-84,-1 1 61,1 0 31,-1 2 67,0 5 80,-1 1 92,3-4 286,-3 1-111,4 0-97,-2 2-82,0 3-23,2 0-63,-1 74 653,4-63-532,1-18-147,0-1 53,7 25 24,5-4-45,6-3-42,4-4-38,35 28 191,14-11-106,24-2-26,-8-16 325,70 19-675,-58-21 363,-5 6-129,-4 10 39,84 65 372,-124-74-502,23 26-22,0 1-26,-22-27 0,-8-13 6,28 11-37,-19-10-10,-19-10 20,49 29 21,56 23-29,-78-42-12,-10-4 30,0 0 52,103 44 323,-50-28-211,-16-9-96,3-1-64,7 6 111,-5-4-28,5-3-45,0-5-65,1-4 69,232 37 478,-190-38-417,-20-11-79,0-5 0,33-6-112,-20 1 88,-2 3 40,-65 0 38,-1 0-43,67 2 22,260 16 6,-198-13 19,60-10-170,-56 0 75,-56-7-30,75-21-21,-117 15-10,238-55 4,-157 29 22,-78 27-13,-73 10-24,1 0 1,-2-1 0,29-11-4,68-12 21,-43 11-10,320-56 78,-327 61-85,201-34 47,236-74-51,-435 92-28,-1-4 0,-2-3 1,-2-4-1,36-25 28,-86 50-1,76-47 38,34-30-37,-67 39-25,-2-2 0,15-19 25,-49 39-30,-1-1 0,-1-1 0,10-20 30,71-121-143,-96 149 83,-2-1-1,0 0 1,-2-2 0,-2 1-1,0-1 1,-2 0-1,-1-1 1,1-19 60,0-104-217,-10 2 77,-10 91 91,6 47 15,-7-9-108,6 14 15,-1 1-47,4 6-556,-1 1 94,-2 1 85,0-1 70,-2 2-17,-2 0 64,-17 3-684,22-2 720,2-1-43,-1 0-10,1 0-46,1 0 126,0 0-39,1 0 32,1 0-37,-1 0-42,1 0-46,0 0-49,0 0-45,-1 0-40,0 0-36,1 0-174,-1 0-35,-4 0-1885</inkml:trace>
  <inkml:trace contextRef="#ctx0" brushRef="#br0" timeOffset="1">86 6452 6019,'0'0'1658,"0"0"-619,0 0-437,0 0-42,0 0-46,0 0-50,0 0-51,0 0-45,0 0 265,0 0-91,0 0-60,0 0 382,0 0-60,1 25-52,11 85-80,-4-69-86,2-9-76,3-6-82,1-3-91,-5-9-170,-1 2-45,-2-6-74,-1-1 0,2-1-1,0 1 1,0-1-1,1-1 1,-1 1-1,2-1 1,-1-1-1,1 0 1,9 6-48,45 23 186,2-4-41,8 5-23,8 0-77,48 5-56,-23-7 41,-39-9 63,0 5-20,-20-11-17,0 3 1,17 13-57,0 10 89,-8 0-32,-1-1 45,3-2 307,59 33-409,-74-50 90,17 12 112,4-4 1,-1-2-1,5-2-202,-28-14 180,0 2-58,28 10-12,-38-17-93,-2 0 0,2-2 0,1 0 0,23 1-17,-4-3 34,0 2 63,102 27 346,-58-9-245,129 23 161,-142-31-153,71 15 82,-27-5-126,0-2-58,27 0-35,-62-16-31,52 1-38,-77-9 38,4 2 42,134 14 278,-78-8-170,-42-3-125,-15-3-67,0 0-68,300-2 221,-209-3-55,-35 0 34,-3 1 72,-65-3-152,0-1 0,2-4-48,-3 1 58,0 1 58,79-5 9,179-25 15,-176 18-29,-84 9-89,-1-3 0,42-15-22,-43 12 16,-1 2-1,1 2 0,2 2-15,193-20 52,326-61 173,-372 45-195,-52 10-28,-32 8 3,-2-4-1,2-6-4,39-15-16,-84 30-14,0-4 1,64-32 29,-1-12-42,65-48 33,-144 81-29,44-42 38,8-4-26,-31 32 50,-58 41-140,2 0 93,32-18 53,-35 17-82,-1 0-74,-5 3 0,-2 0-46,0 0-51,0 1-56,-3-1-64,2-1-69,-3 0-76,0 0-82,-5 9 325,0-1 74,0 1 61,0 0 51,0-2 39,1 1 81,-1 1-88,0 0-76,0-1-111,0 1 52,0 0-42,0 0-46,0-2-50,0 2-54,0 0-60,0 0-63,0-1-67,0 1 137,0 0-33,0 0-36,0 0-37,0 0-418,0 0-76,0 0-274,0 0-723</inkml:trace>
  <inkml:trace contextRef="#ctx0" brushRef="#br0" timeOffset="2">3077 9185 4770,'0'0'2879,"0"0"-1221,0 0-654,0 0-440,0 0-54,0 0-56,0 0-55,0 0 129,0 0 107,0 0-156,0 0-35,0 0-51,0 0-60,13 4 213,70 21 1074,-22-4-569,-10-3-224,2 0-67,-9-1-192,0 0-75,0-2-84,-2 2-99,32 8-125,-11-9-50,0-3 1,27 1-136,4-2 184,-28-5 33,-1 2 102,-12-1 54,-22-3-210,0-1-34,31 6 49,140 16 130,-160-22-198,2 0 49,35 0-59,108-6 233,-124 1-275,-1 1-72,-7-4 117,2-5-34,109-36 40,-74 18-38,-35 9-15,27-15-21,-3 0 5,-19 13 64,0 2-66,56-20-14,-61 22 17,-39 9-50,1 2-33,0-1-47,1-3-58,-20 9-42,1 0 46,2-3-199,-3 0 158,1 2-89,-1 1 89,0-1-38,0 1-78,1-1-61,-1 1-72,0-2-77,0 2-86,0 0-93,-1 0-102,1 0-109,0 0 60,0 0-81,0 0-264,0 0-680</inkml:trace>
  <inkml:trace contextRef="#ctx0" brushRef="#br0" timeOffset="3">2106 471 400,'9'0'4186,"-6"0"-1661,1-1-524,-4 1-1047,2 0-39,-2 0-127,1 0-38,-1 0-42,0 0-44,0 0-48,0 0-52,0 0-54,-1 1-59,-1-1 77,2 0-312,-1 2-34,0-2-36,1 1-36,-2-1-38,1 1-38,0-1-40,0 2-42,-1-1-41,1 0-44,0 0-45,-1 1-46,0-1-46,1 0-49,-52 42 477,-28 24-19,54-44-103,1 0 1,1 3 0,1 0-1,2 2 1,-19 27-37,21-22-71,2-3 100,3 1 84,0 2 68,0 4 102,9-15-47,-1-2 1,2 1-1,1 1 1,1 8-237,0 24 362,3-3-28,-1 23 206,6-27-212,1-18-158,5-2-39,4 0-51,6-3-59,-3-5 20,44 45 63,34 26-18,-74-73-64,0-1-1,1 0 0,2-1 1,-2-2-1,3 0 1,24 9-22,26 7 291,-3 4 0,30 18-291,-51-22 173,-1 1 54,38 18 0,1-7-95,-25-18-67,2-1-1,0-4 0,41 6-64,-40-13 72,2-2 37,217 39 60,-143-22-109,-1-4-75,-5-11 14,0-6 1,12-6 0,-18 0 23,0 6 0,51 10-23,-101-7-40,0-4 0,66-7 40,-26 2 35,-73-3-21,-1-1 1,1-3 0,39-11-15,45-7 17,-54 12-21,-2-5 0,8-4 4,-10 1-4,1 4 0,25-2 4,358-25 64,-405 40-72,-1-3-1,0-1 1,24-10 8,-30 6-21,-4-2 0,3-3 0,-4 0 0,7-7 21,4-3-20,-12 7 1,0-2 0,0-3 0,11-10 19,39-41 2,-7-4-109,-49 34 61,-12-5-53,-6-5-60,-6 0-67,-2 15 6,3 0-46,-3 5 88,-4 19 119,-2 0 1,-1-1-1,1 1 1,-3 0-1,1-2 59,-7-25-185,3 40 175,1-1-1,-1-1 1,0 2 0,1 0 0,-2-1 0,0 0 0,0 1 0,0 0-1,1 1 1,-3-1 0,-1-3 10,-65-47-61,37 28 68,19 17-11,-9-12-14,14 4-85,1 1 62,-36-26 9,31 34-16,4 2-42,6 4 45,0 2-90,-2-1-80,1 2-73,-5-1-262,1 1-117,0 1-89,-1-1-63,-7 2-964,15-2 1093,-1 0-87,0 0-241,-3 0-603</inkml:trace>
  <inkml:trace contextRef="#ctx0" brushRef="#br0" timeOffset="4">4467 173 3362,'0'0'1288,"0"0"-513,0 0-299,0 0 38,0 0-70,0 0 338,0 0-338,0 0-120,0 0 634,1-2-397,5-5-247,10-13-22,-1 1-88,-7 10 82,-8 9 37,0 0 117,0 0-19,0 0-194,0 0-107,0 0 70,0 0 2,0 0-104,0 0-38,0 0 46,1 4 123,0 0-39,6 3 83,1-1-140,1-3-49,11 4-29,11-1-56,-19-4 35,1-1 59,-4 0 86,-9-1-166,15 1 203,-8-2-92,4 1 47,8 0 78,-16-4-247,-2 0-1,1 1 1,-2-1-1,1 0 1,0 0 0,-1 0-1,0 0 1,0 0 0,0 0-1,0 1 1,0-3 0,0 3-1,-1-1 1,0 0 0,-1-1 8,0 2-2,0 1 0,0-1 0,-1 2 0,1-2 0,-2 2 0,1-2 0,1 2 0,-1 0 0,-1-1 0,2 1 0,-2 0 0,1 0 1,-1-1-1,2 2 0,-2-1 0,1 1 0,0 0 0,0 0 0,-4 0 2,-79 1 13,57 1 16,8-1-61,4 3 52,4 2 44,4 3 37,3 12 118,14 23 188,-7-39-399,0-1 0,2 1 0,-1-1 0,1-1 0,-1 1 0,1 0 0,0 0 0,1 0 0,-2 0 0,2-2 1,0 2-9,2 1 5,-1-1 1,2 0 0,-2 0 0,1 0 0,1-2 0,-1 1-1,5 1-5,50 9-33,0-17-103,-56-4 10,-4-10 33,-1-19-15,0 29 88,0 5 18,0 2-1,0-1 0,0-1 1,0 0-1,-1 2 1,1-1-1,0-1 1,-1 0-1,1 2 1,-1-1-1,-1-1 1,2 2-1,-1-2 1,0 2-1,-1-2 1,1 2-1,0-2 1,0 2-1,-2 0 1,2-2-1,-1 2 1,1 0-1,-1-1 1,0 1-1,0 0 1,0-1-1,0 1 1,-1 0-1,1 0 3,-33-6-4,-1 7 57,25 0-24,9 3 230,1 4-82,-1 5-46,9 0-33,1-10-131,21 1 45,-15-3-37,-1 0-50,0 0-76,-5 0 26,-2 0-34,2-1-38,-2 1-43,-4 0-276,-1-3 107,-2-1 91,-1 0 77,0 0 76,-1-1 38,-12-9-292,-5 9 153,-1 1 41,5 3 108,1-1 36,2 2 45,0 0 33,0 0 37,0 0 42,-4 0 107,17 0 144,0 0-39,0 2-37,0 0-34,-1 2 125,1 1-105,0 0-95,0 2-53,0 15 90,0-20-29,4 16-61,6-5-39,25 1-44,0-10-62,16-5-70,-26 0 59,-12-8-29,-7-12 36,-5-29-40,-2 38 44,-5-16-155,3 24 172,1 2 1,-1-1 0,0 0 0,1 1 0,-1-1 0,1 1-1,-2 0 1,1 0 0,1 1 0,-2-2 0,0 2 0,1-1-1,-1 1 1,1 0 0,0 0 0,-1-1 0,-2 2 38,-23-5-177,1 5 83,14 0 88,1 0 35,0 1 37,3 2 42,2 1 493,4 5-61,3 4-66,1 1-71,1 1-77,2-2-83,1-1-89,-2-4-94,28 21 46,10-1-68,4-3-69,-3-6-68,-39-17-368,1-1 51,-2-1 46,1 1 45,-1-1 43,0-1 39,0 1 37,-1-1 35,0-1-78,-1 0 110,0-2 88,-3 1 69,0-2 64,-7-4 188,7 7-213,0-1-33,-1 0-69,2 2-23,0 1-35,-2-1 631,1-1-116,3 2-102,2 0-90,3 2-79,0-2-65,3 1-53,0 0-40,36 1-243,-28-4 266,-8 1 43,-1 0 40,-6 1-331,1-2 74,-1 2 66,0 0 58,0 0 79,0 0 103,2 0 558,-2 0-585,0 0-44,0 0-56,0-1-72,0 1-87,0 0-99,0 0-71,0 0-100,0 0-111,0 0-121,0 0 277,0 0-34,0 0-36,0-1-35,0 1-39,0 0-38,0 0-41,0 0-41,0 0 101,0 0-123,0 0-61,0 0-56,0 0-48,0 0-219,0 0-47,0 0-265,0 0-729</inkml:trace>
  <inkml:trace contextRef="#ctx0" brushRef="#br0" timeOffset="5">4530 345 2865,'2'0'769,"-1"1"-57,1-1-55,-1 2-52,0-1-50,-1 2-48,2-2-46,-1 1-43,-1 1-41,1 0-38,-1 1-37,1-2-34,1 5 175,-2 0-110,0 2-51,1 2-100,-2-1-57,1 14 83,0-16-80,-2-3 15,2 0 53,0-1 65,0 0 75,0 17 46,0 1-68,0-4-83,0 1-44,0-1-39,0 1-32,0 16 30,-9 62 77,3-55-63,-21 144 261,21-132-265,-1 0 41,-2 0 54,-2 0 69,-2 5 221,0 1-65,-16 134 900,23-109-733,3-63-554,1 1-33,-5 5-22,-2 16-26,-2 12-16,6-20 32,-7 92 96,7 1 74,0-9 316,-12 49-510,7-93 25,1 0 41,-7 74 156,-16 127 284,19-185-375,-5 1-48,-3 60-23,9-38-48,-13 83-8,10-59 32,3-18 27,2 159-50,8-192 21,0 3 43,-2 9-30,-4 49-46,-1 16 30,4-53 86,3-18 80,2-46-54,-2 0 33,6 308 89,-1 18-74,-10 0-100,-4-268-35,-2 22-8,13 10 36,2 0-34,-5 422 59,-9-227 43,12-227-140,4-2 0,18 99-12,-13-117 65,-3 0 1,-5 84-66,-1-105 7,8-10 6,8 2 37,-1-1 53,-7-16-19,2 22 107,2 11 9,-2-26-166,8 28 148,0 1-93,3 7-65,26 112-51,-30-126 64,-9-35-64,-6-20 31,1-1 0,1 0 0,1 0 0,-1 1 0,1-3 0,1 4-4,3-3 4,-5-8-31,1-2-27,1-1-40,1-1-39,2 2-51,-6-2-44,1 2 77,0-1 58,9 4-75,-8-2 63,-1-2 6,-1 0-35,0 2-44,0-2-51,-1 0 29,-1 2-33,2-2-37,-2 1-40,-1-1-42,2 0-46,-2 0-49,1 2-51,-1-3-102,0 1-69,0-1-200,0 2-509</inkml:trace>
  <inkml:trace contextRef="#ctx0" brushRef="#br0" timeOffset="6">4356 138 4658,'0'0'1398,"0"0"-527,0 0-211,0 0-83,0 0-97,0 0-82,0 0 3,0 0 121,0 0 333,0 0-315,0 0-57,0 0 165,0 0 363,0 0-45,-11 0-27,-22 1-235,-1 6-76,-2 3-70,0 4-68,0 3-63,0 2-59,0 2-56,1-1-50,2-2-51,1 0-41,-87 49 347,1 5-90,-20 17 3,-67 48 141,142-92-25,-30 30-546,-5 10 305,24-20-155,-2-2-108,7 3 92,10 5-67,-27 27-33,2 1-16,82-96-17,-28 31 35,2 2 0,2 2 1,-12 20-37,20-29 13,-2 0 1,-1-2 0,-12 13-14,-48 65 9,-2 9-8,59-85-24,-3 0 0,-17 13 23,26-23 4,1 1 1,0 0-1,2 2 0,1 0 0,1 0 0,1 1 0,-3 8-4,-51 85 16,53-94-18,0 0 0,3 0 0,-4 7 2,6-9-2,-1-1 0,-1-1 0,-1 0 0,0 0 0,-6 7 2,0-3 5,3 1-1,0 0 1,1 1-1,-1 5-4,-23 43 15,-117 202-29,109-188 36,35-62-21,0-2 0,-3-1 1,0 1-1,-6 7-1,-1-2 3,2 1 0,2 2 0,-1-1 0,3 3-3,-26 46 7,-22 60-7,46-100 0,0 0 0,-2-1 0,-21 31 0,15-27 13,0 1 0,4 0 0,0 2 0,1 7-13,2-4 21,-3-2-1,-1 0 1,-25 36-21,28-49-16,2 3 82,5-3 41,-12 46 209,12-42-194,1-2-47,2-10-64,-1-1-38,-19 55 77,18-40-37,-1 0 0,3 0-1,3 2 1,0 9-13,-3 33 27,-10 43 55,-3 44-9,-8 43-59,11-82 9,4 34-23,-16 68 35,16-158 0,9-57-25,1 0 1,2 0-1,0-1 1,0 11-11,-11 249-29,4-44 58,-3-142-20,6-50 1,2 0 0,1 19-10,3 187 24,9-207 18,22 14 94,-6-10-65,-7-9-60,37 30 140,-41-48-148,-1 0 13,-1 1 1,-1 1-1,0 0 0,-1 2 0,-1-2 1,-1 1-1,3 12-16,16 37 51,21 22-11,-30-60 24,0 0 59,-11-16-104,-1-1 0,0-1-1,0 3 1,-1-1 0,0 5-19,12 31 21,7-3-34,-21-45-92,-1 2 70,0 0 59,1 2 79,-1-2-31,-1-1-57,0-2-38,1 0-41,-1 1-27,0-1-41,0 0-47,1 1-50,-1-1-6,0-1-42,1 1-46,0-1-49,-1 0-52,2 0-55,-2 0-58,2 2-62,-2-2 160,-1 0-49,0 0-65,0 0-81,0 0 158,0 0-47,0 0-54,0 0-58,0 0-60,0 0-57,0 0-50,0 0-43,0 0-219,0 0-43,0 0-263,0 0-732</inkml:trace>
  <inkml:trace contextRef="#ctx0" brushRef="#br0" timeOffset="7">4581 0 4082,'0'0'1196,"0"0"-438,0 0-172,0 0-55,0 0-66,0 0-58,0 0 25,0 0 142,0 0-43,0 0-212,0 0-87,0 0-39,0 0-44,0 0-39,0 0-2,0 0-45,0 0 83,0 0 23,0 0-39,0 0 38,0 0 40,1 1 37,6 11 329,-1-3-374,2 2 88,2 1 86,2 0 80,1 1 78,2-2 75,2 1 69,2-2 67,11 4-84,-2 2-94,2-1-87,-3 1-78,-5-4-146,-2 1-36,23 12 123,-2 2-103,0-1-75,111 68 224,-100-65-171,-25-15-65,-1 1 37,23 12 185,-2 2-36,45 41 245,-6 6-104,-4 2-81,-30-29-171,-6-6-20,-1 1-37,165 164 473,-148-143-363,-1 0 101,-17-11-178,-5 2-63,16 29-20,-5 2-69,21 35-16,-4-35 92,-38-51-82,0 2-43,7 22 20,-4 2 1,22 58-22,-24-55 62,0 2 57,-19-50-70,0 1 0,1-1 1,0-2-1,2 2-49,11 14 60,-4 0-35,118 188 42,-76-123 3,-36-50 11,-2-1 0,6 20-81,23 45 102,-41-82-93,0 0 0,-3 2-1,7 22-8,15 42 11,107 255 130,-117-289-153,11 32 38,11 20-17,-19-45-2,2-2 0,2 0 0,5-2 0,26 37-7,-39-66 3,-2 1 0,-2-1 0,0 2 1,-3 2-1,0-1 0,0 13-3,20 102 61,52 136 14,-51-165-27,-22-66 4,-3 1 0,-2 0 0,1 46-52,-2 4 85,9-2 69,-10-64-85,-1 1-1,-1 16-68,1 15 66,1-25-51,1 25-17,-3 1 0,-2 1-1,-6 26 3,1 82-6,6-118 14,-3 294-64,-3-339 53,-1-2 1,0 2-1,-2-2 0,-1 0 0,1 1 1,-9 13 2,-15 43-8,-28 114 24,-57 159 19,101-302-33,0 0 1,4 0-1,-6 47-2,10-46 3,-3-3 0,-1 1 0,-3-1-1,-5 11-2,3-19 16,3 2-1,0-1 0,-5 36-15,8-47-33,-5 3 33,-12 30 35,6 34-2,-16 35-33,12-62-39,-1 0 0,-28 42 39,-9 9 7,39-81-57,-3 0-70,14-23 81,-8 4 30,2-2-7,17-15-2,1-1-28,0 0-82,0 0-347,0 0 42,-3 0-328,0 0 27,-6 0-851,6 0 943,1 0 86,0 0-76,0 0-91,1 0-110,0 0 23,0 0-67,-1 0-240,1 0-630</inkml:trace>
  <inkml:trace contextRef="#ctx0" brushRef="#br0" timeOffset="8">4483 77 736,'0'0'1111,"0"0"-592,0 0 8,0 0 1032,0 0-921,0 0 52,0 0-70,0 0 206,0 0-80,0 0 407,0 0-95,0 0-98,0 0-526,0 0-38,0 0-39,0 0-37,0 0 239,0 0-75,0 0-56,0 0-55,0-1-78,0 0-67,0-1-55,2 0 46,1-6 90,-1 7-150,0 1 83,51-1 562,1-1-115,0 0-103,2-1-92,14-1 18,0 2-107,1-1-84,0 4-62,-20 2 39,1 1-1,37 9-297,-10 6 287,18 8 8,-2 0-123,-64-18-128,2-2 50,120 14 579,-121-17-566,0 0-46,27 0 154,1-1-39,56 3 97,-67 4-98,-1 7-46,41 9 37,-41-16-114,18 12 82,-44-13-75,1-1 1,-1-2-1,1-1 1,5 1-60,-10-3 56,8 9 89,2 1-15,-7-8-127,-6-2-5,12 3 44,-5 1-17,-7-5-36,-5-1-27,0-1-35,-9 4-671,-2 1 161,-1 2-7,0-5 247,1 2-38,-2 0-351,2-1 315,0-1-37,0 0-40,1-1-42,-2 0-46,2-1-47,-2 3-402,-1-2-107,-1 3-331,0 0-851</inkml:trace>
  <inkml:trace contextRef="#ctx0" brushRef="#br0" timeOffset="9">4385 73 4642,'0'0'901,"0"0"-329,0 0-127,0 0-39,0 0-47,0 0-40,0 0 23,0 0 119,0 0 131,0 0-80,0 0-115,0 0-98,0 0 155,0 0-204,0 0 63,0 0 89,0 0-85,2 0-75,-1 0-63,0 0-40,1 0-50,1 0 50,-3 0-53,0 0-1,-1 0 38,-23 0 511,-2 0-80,-1 0-75,1 0-70,-1 2-64,1-2-60,-1 1-53,0-1-50,0 1-45,0 1-37,-26-1 9,-7 3-90,-82 3-87,90-3 107,15-1 47,-1 1 64,-1-2 78,2 2 94,-12 1-46,-31 3 61,0 0-106,1 1-72,-106 14 140,129-14-178,1 1 35,-11 3 93,2 1 89,51-11-337,-37 10 55,-94 24 282,83-18-258,16-4 31,1-2-43,13-6-44,0 2 1,2 2-1,-1 0 1,2 2-1,-16 9-24,16-4 44,-84 49 71,-51 42-15,78-51-98,58-42-3,1 2 0,1 0 0,0 3 0,2-1 0,-21 21 1,-45 46 0,61-62 0,28-25-35,0 0-68,-1 0-63,1 0-60,0 0-54,0 2-52,0-2-47,0 0-42,0 0-135,0 0-49,0 0-40,0 0-34,0 1-607,0 0-1815,0-1 2500,0 0-38,0 0-38,0 0-769,0 0-414,0 0-1070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2T04:00:02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2840 5667,'0'0'624,"0"0"-238,0 0-97,0 0-41,0 0-48,0 0-41,0 0-10,0 0 26,0 0 225,0 0-109,0 0 34,0 0-96,0 0-78,0 0 35,-1 4 191,-7 36 297,4-26-526,2-1-38,-4 10 29,-5 27 69,7-29-84,-1 1 61,1 0 31,-1 2 67,0 5 80,-1 1 92,3-4 286,-3 1-111,4 0-97,-2 2-82,0 3-23,2 0-63,-1 74 653,4-63-532,1-18-147,0-1 53,7 25 24,5-4-45,6-3-42,4-4-38,35 28 191,14-11-106,24-2-26,-8-16 325,70 19-675,-58-21 363,-5 6-129,-4 10 39,84 65 372,-124-74-502,23 26-22,0 1-26,-22-27 0,-8-13 6,28 11-37,-19-10-10,-19-10 20,49 29 21,56 23-29,-78-42-12,-10-4 30,0 0 52,103 44 323,-50-28-211,-16-9-96,3-1-64,7 6 111,-5-4-28,5-3-45,0-5-65,1-4 69,232 37 478,-190-38-417,-20-11-79,0-5 0,33-6-112,-20 1 88,-2 3 40,-65 0 38,-1 0-43,67 2 22,260 16 6,-198-13 19,60-10-170,-56 0 75,-56-7-30,75-21-21,-117 15-10,238-55 4,-157 29 22,-78 27-13,-73 10-24,1 0 1,-2-1 0,29-11-4,68-12 21,-43 11-10,320-56 78,-327 61-85,201-34 47,236-74-51,-435 92-28,-1-4 0,-2-3 1,-2-4-1,36-25 28,-86 50-1,76-47 38,34-30-37,-67 39-25,-2-2 0,15-19 25,-49 39-30,-1-1 0,-1-1 0,10-20 30,71-121-143,-96 149 83,-2-1-1,0 0 1,-2-2 0,-2 1-1,0-1 1,-2 0-1,-1-1 1,1-19 60,0-104-217,-10 2 77,-10 91 91,6 47 15,-7-9-108,6 14 15,-1 1-47,4 6-556,-1 1 94,-2 1 85,0-1 70,-2 2-17,-2 0 64,-17 3-684,22-2 720,2-1-43,-1 0-10,1 0-46,1 0 126,0 0-39,1 0 32,1 0-37,-1 0-42,1 0-46,0 0-49,0 0-45,-1 0-40,0 0-36,1 0-174,-1 0-35,-4 0-1885</inkml:trace>
  <inkml:trace contextRef="#ctx0" brushRef="#br0" timeOffset="1">86 6452 6019,'0'0'1658,"0"0"-619,0 0-437,0 0-42,0 0-46,0 0-50,0 0-51,0 0-45,0 0 265,0 0-91,0 0-60,0 0 382,0 0-60,1 25-52,11 85-80,-4-69-86,2-9-76,3-6-82,1-3-91,-5-9-170,-1 2-45,-2-6-74,-1-1 0,2-1-1,0 1 1,0-1-1,1-1 1,-1 1-1,2-1 1,-1-1-1,1 0 1,9 6-48,45 23 186,2-4-41,8 5-23,8 0-77,48 5-56,-23-7 41,-39-9 63,0 5-20,-20-11-17,0 3 1,17 13-57,0 10 89,-8 0-32,-1-1 45,3-2 307,59 33-409,-74-50 90,17 12 112,4-4 1,-1-2-1,5-2-202,-28-14 180,0 2-58,28 10-12,-38-17-93,-2 0 0,2-2 0,1 0 0,23 1-17,-4-3 34,0 2 63,102 27 346,-58-9-245,129 23 161,-142-31-153,71 15 82,-27-5-126,0-2-58,27 0-35,-62-16-31,52 1-38,-77-9 38,4 2 42,134 14 278,-78-8-170,-42-3-125,-15-3-67,0 0-68,300-2 221,-209-3-55,-35 0 34,-3 1 72,-65-3-152,0-1 0,2-4-48,-3 1 58,0 1 58,79-5 9,179-25 15,-176 18-29,-84 9-89,-1-3 0,42-15-22,-43 12 16,-1 2-1,1 2 0,2 2-15,193-20 52,326-61 173,-372 45-195,-52 10-28,-32 8 3,-2-4-1,2-6-4,39-15-16,-84 30-14,0-4 1,64-32 29,-1-12-42,65-48 33,-144 81-29,44-42 38,8-4-26,-31 32 50,-58 41-140,2 0 93,32-18 53,-35 17-82,-1 0-74,-5 3 0,-2 0-46,0 0-51,0 1-56,-3-1-64,2-1-69,-3 0-76,0 0-82,-5 9 325,0-1 74,0 1 61,0 0 51,0-2 39,1 1 81,-1 1-88,0 0-76,0-1-111,0 1 52,0 0-42,0 0-46,0-2-50,0 2-54,0 0-60,0 0-63,0-1-67,0 1 137,0 0-33,0 0-36,0 0-37,0 0-418,0 0-76,0 0-274,0 0-723</inkml:trace>
  <inkml:trace contextRef="#ctx0" brushRef="#br0" timeOffset="2">3077 9185 4770,'0'0'2879,"0"0"-1221,0 0-654,0 0-440,0 0-54,0 0-56,0 0-55,0 0 129,0 0 107,0 0-156,0 0-35,0 0-51,0 0-60,13 4 213,70 21 1074,-22-4-569,-10-3-224,2 0-67,-9-1-192,0 0-75,0-2-84,-2 2-99,32 8-125,-11-9-50,0-3 1,27 1-136,4-2 184,-28-5 33,-1 2 102,-12-1 54,-22-3-210,0-1-34,31 6 49,140 16 130,-160-22-198,2 0 49,35 0-59,108-6 233,-124 1-275,-1 1-72,-7-4 117,2-5-34,109-36 40,-74 18-38,-35 9-15,27-15-21,-3 0 5,-19 13 64,0 2-66,56-20-14,-61 22 17,-39 9-50,1 2-33,0-1-47,1-3-58,-20 9-42,1 0 46,2-3-199,-3 0 158,1 2-89,-1 1 89,0-1-38,0 1-78,1-1-61,-1 1-72,0-2-77,0 2-86,0 0-93,-1 0-102,1 0-109,0 0 60,0 0-81,0 0-264,0 0-680</inkml:trace>
  <inkml:trace contextRef="#ctx0" brushRef="#br0" timeOffset="3">2106 471 400,'9'0'4186,"-6"0"-1661,1-1-524,-4 1-1047,2 0-39,-2 0-127,1 0-38,-1 0-42,0 0-44,0 0-48,0 0-52,0 0-54,-1 1-59,-1-1 77,2 0-312,-1 2-34,0-2-36,1 1-36,-2-1-38,1 1-38,0-1-40,0 2-42,-1-1-41,1 0-44,0 0-45,-1 1-46,0-1-46,1 0-49,-52 42 477,-28 24-19,54-44-103,1 0 1,1 3 0,1 0-1,2 2 1,-19 27-37,21-22-71,2-3 100,3 1 84,0 2 68,0 4 102,9-15-47,-1-2 1,2 1-1,1 1 1,1 8-237,0 24 362,3-3-28,-1 23 206,6-27-212,1-18-158,5-2-39,4 0-51,6-3-59,-3-5 20,44 45 63,34 26-18,-74-73-64,0-1-1,1 0 0,2-1 1,-2-2-1,3 0 1,24 9-22,26 7 291,-3 4 0,30 18-291,-51-22 173,-1 1 54,38 18 0,1-7-95,-25-18-67,2-1-1,0-4 0,41 6-64,-40-13 72,2-2 37,217 39 60,-143-22-109,-1-4-75,-5-11 14,0-6 1,12-6 0,-18 0 23,0 6 0,51 10-23,-101-7-40,0-4 0,66-7 40,-26 2 35,-73-3-21,-1-1 1,1-3 0,39-11-15,45-7 17,-54 12-21,-2-5 0,8-4 4,-10 1-4,1 4 0,25-2 4,358-25 64,-405 40-72,-1-3-1,0-1 1,24-10 8,-30 6-21,-4-2 0,3-3 0,-4 0 0,7-7 21,4-3-20,-12 7 1,0-2 0,0-3 0,11-10 19,39-41 2,-7-4-109,-49 34 61,-12-5-53,-6-5-60,-6 0-67,-2 15 6,3 0-46,-3 5 88,-4 19 119,-2 0 1,-1-1-1,1 1 1,-3 0-1,1-2 59,-7-25-185,3 40 175,1-1-1,-1-1 1,0 2 0,1 0 0,-2-1 0,0 0 0,0 1 0,0 0-1,1 1 1,-3-1 0,-1-3 10,-65-47-61,37 28 68,19 17-11,-9-12-14,14 4-85,1 1 62,-36-26 9,31 34-16,4 2-42,6 4 45,0 2-90,-2-1-80,1 2-73,-5-1-262,1 1-117,0 1-89,-1-1-63,-7 2-964,15-2 1093,-1 0-87,0 0-241,-3 0-603</inkml:trace>
  <inkml:trace contextRef="#ctx0" brushRef="#br0" timeOffset="4">4467 173 3362,'0'0'1288,"0"0"-513,0 0-299,0 0 38,0 0-70,0 0 338,0 0-338,0 0-120,0 0 634,1-2-397,5-5-247,10-13-22,-1 1-88,-7 10 82,-8 9 37,0 0 117,0 0-19,0 0-194,0 0-107,0 0 70,0 0 2,0 0-104,0 0-38,0 0 46,1 4 123,0 0-39,6 3 83,1-1-140,1-3-49,11 4-29,11-1-56,-19-4 35,1-1 59,-4 0 86,-9-1-166,15 1 203,-8-2-92,4 1 47,8 0 78,-16-4-247,-2 0-1,1 1 1,-2-1-1,1 0 1,0 0 0,-1 0-1,0 0 1,0 0 0,0 0-1,0 1 1,0-3 0,0 3-1,-1-1 1,0 0 0,-1-1 8,0 2-2,0 1 0,0-1 0,-1 2 0,1-2 0,-2 2 0,1-2 0,1 2 0,-1 0 0,-1-1 0,2 1 0,-2 0 0,1 0 1,-1-1-1,2 2 0,-2-1 0,1 1 0,0 0 0,0 0 0,-4 0 2,-79 1 13,57 1 16,8-1-61,4 3 52,4 2 44,4 3 37,3 12 118,14 23 188,-7-39-399,0-1 0,2 1 0,-1-1 0,1-1 0,-1 1 0,1 0 0,0 0 0,1 0 0,-2 0 0,2-2 1,0 2-9,2 1 5,-1-1 1,2 0 0,-2 0 0,1 0 0,1-2 0,-1 1-1,5 1-5,50 9-33,0-17-103,-56-4 10,-4-10 33,-1-19-15,0 29 88,0 5 18,0 2-1,0-1 0,0-1 1,0 0-1,-1 2 1,1-1-1,0-1 1,-1 0-1,1 2 1,-1-1-1,-1-1 1,2 2-1,-1-2 1,0 2-1,-1-2 1,1 2-1,0-2 1,0 2-1,-2 0 1,2-2-1,-1 2 1,1 0-1,-1-1 1,0 1-1,0 0 1,0-1-1,0 1 1,-1 0-1,1 0 3,-33-6-4,-1 7 57,25 0-24,9 3 230,1 4-82,-1 5-46,9 0-33,1-10-131,21 1 45,-15-3-37,-1 0-50,0 0-76,-5 0 26,-2 0-34,2-1-38,-2 1-43,-4 0-276,-1-3 107,-2-1 91,-1 0 77,0 0 76,-1-1 38,-12-9-292,-5 9 153,-1 1 41,5 3 108,1-1 36,2 2 45,0 0 33,0 0 37,0 0 42,-4 0 107,17 0 144,0 0-39,0 2-37,0 0-34,-1 2 125,1 1-105,0 0-95,0 2-53,0 15 90,0-20-29,4 16-61,6-5-39,25 1-44,0-10-62,16-5-70,-26 0 59,-12-8-29,-7-12 36,-5-29-40,-2 38 44,-5-16-155,3 24 172,1 2 1,-1-1 0,0 0 0,1 1 0,-1-1 0,1 1-1,-2 0 1,1 0 0,1 1 0,-2-2 0,0 2 0,1-1-1,-1 1 1,1 0 0,0 0 0,-1-1 0,-2 2 38,-23-5-177,1 5 83,14 0 88,1 0 35,0 1 37,3 2 42,2 1 493,4 5-61,3 4-66,1 1-71,1 1-77,2-2-83,1-1-89,-2-4-94,28 21 46,10-1-68,4-3-69,-3-6-68,-39-17-368,1-1 51,-2-1 46,1 1 45,-1-1 43,0-1 39,0 1 37,-1-1 35,0-1-78,-1 0 110,0-2 88,-3 1 69,0-2 64,-7-4 188,7 7-213,0-1-33,-1 0-69,2 2-23,0 1-35,-2-1 631,1-1-116,3 2-102,2 0-90,3 2-79,0-2-65,3 1-53,0 0-40,36 1-243,-28-4 266,-8 1 43,-1 0 40,-6 1-331,1-2 74,-1 2 66,0 0 58,0 0 79,0 0 103,2 0 558,-2 0-585,0 0-44,0 0-56,0-1-72,0 1-87,0 0-99,0 0-71,0 0-100,0 0-111,0 0-121,0 0 277,0 0-34,0 0-36,0-1-35,0 1-39,0 0-38,0 0-41,0 0-41,0 0 101,0 0-123,0 0-61,0 0-56,0 0-48,0 0-219,0 0-47,0 0-265,0 0-729</inkml:trace>
  <inkml:trace contextRef="#ctx0" brushRef="#br0" timeOffset="5">4530 345 2865,'2'0'769,"-1"1"-57,1-1-55,-1 2-52,0-1-50,-1 2-48,2-2-46,-1 1-43,-1 1-41,1 0-38,-1 1-37,1-2-34,1 5 175,-2 0-110,0 2-51,1 2-100,-2-1-57,1 14 83,0-16-80,-2-3 15,2 0 53,0-1 65,0 0 75,0 17 46,0 1-68,0-4-83,0 1-44,0-1-39,0 1-32,0 16 30,-9 62 77,3-55-63,-21 144 261,21-132-265,-1 0 41,-2 0 54,-2 0 69,-2 5 221,0 1-65,-16 134 900,23-109-733,3-63-554,1 1-33,-5 5-22,-2 16-26,-2 12-16,6-20 32,-7 92 96,7 1 74,0-9 316,-12 49-510,7-93 25,1 0 41,-7 74 156,-16 127 284,19-185-375,-5 1-48,-3 60-23,9-38-48,-13 83-8,10-59 32,3-18 27,2 159-50,8-192 21,0 3 43,-2 9-30,-4 49-46,-1 16 30,4-53 86,3-18 80,2-46-54,-2 0 33,6 308 89,-1 18-74,-10 0-100,-4-268-35,-2 22-8,13 10 36,2 0-34,-5 422 59,-9-227 43,12-227-140,4-2 0,18 99-12,-13-117 65,-3 0 1,-5 84-66,-1-105 7,8-10 6,8 2 37,-1-1 53,-7-16-19,2 22 107,2 11 9,-2-26-166,8 28 148,0 1-93,3 7-65,26 112-51,-30-126 64,-9-35-64,-6-20 31,1-1 0,1 0 0,1 0 0,-1 1 0,1-3 0,1 4-4,3-3 4,-5-8-31,1-2-27,1-1-40,1-1-39,2 2-51,-6-2-44,1 2 77,0-1 58,9 4-75,-8-2 63,-1-2 6,-1 0-35,0 2-44,0-2-51,-1 0 29,-1 2-33,2-2-37,-2 1-40,-1-1-42,2 0-46,-2 0-49,1 2-51,-1-3-102,0 1-69,0-1-200,0 2-509</inkml:trace>
  <inkml:trace contextRef="#ctx0" brushRef="#br0" timeOffset="6">4356 138 4658,'0'0'1398,"0"0"-527,0 0-211,0 0-83,0 0-97,0 0-82,0 0 3,0 0 121,0 0 333,0 0-315,0 0-57,0 0 165,0 0 363,0 0-45,-11 0-27,-22 1-235,-1 6-76,-2 3-70,0 4-68,0 3-63,0 2-59,0 2-56,1-1-50,2-2-51,1 0-41,-87 49 347,1 5-90,-20 17 3,-67 48 141,142-92-25,-30 30-546,-5 10 305,24-20-155,-2-2-108,7 3 92,10 5-67,-27 27-33,2 1-16,82-96-17,-28 31 35,2 2 0,2 2 1,-12 20-37,20-29 13,-2 0 1,-1-2 0,-12 13-14,-48 65 9,-2 9-8,59-85-24,-3 0 0,-17 13 23,26-23 4,1 1 1,0 0-1,2 2 0,1 0 0,1 0 0,1 1 0,-3 8-4,-51 85 16,53-94-18,0 0 0,3 0 0,-4 7 2,6-9-2,-1-1 0,-1-1 0,-1 0 0,0 0 0,-6 7 2,0-3 5,3 1-1,0 0 1,1 1-1,-1 5-4,-23 43 15,-117 202-29,109-188 36,35-62-21,0-2 0,-3-1 1,0 1-1,-6 7-1,-1-2 3,2 1 0,2 2 0,-1-1 0,3 3-3,-26 46 7,-22 60-7,46-100 0,0 0 0,-2-1 0,-21 31 0,15-27 13,0 1 0,4 0 0,0 2 0,1 7-13,2-4 21,-3-2-1,-1 0 1,-25 36-21,28-49-16,2 3 82,5-3 41,-12 46 209,12-42-194,1-2-47,2-10-64,-1-1-38,-19 55 77,18-40-37,-1 0 0,3 0-1,3 2 1,0 9-13,-3 33 27,-10 43 55,-3 44-9,-8 43-59,11-82 9,4 34-23,-16 68 35,16-158 0,9-57-25,1 0 1,2 0-1,0-1 1,0 11-11,-11 249-29,4-44 58,-3-142-20,6-50 1,2 0 0,1 19-10,3 187 24,9-207 18,22 14 94,-6-10-65,-7-9-60,37 30 140,-41-48-148,-1 0 13,-1 1 1,-1 1-1,0 0 0,-1 2 0,-1-2 1,-1 1-1,3 12-16,16 37 51,21 22-11,-30-60 24,0 0 59,-11-16-104,-1-1 0,0-1-1,0 3 1,-1-1 0,0 5-19,12 31 21,7-3-34,-21-45-92,-1 2 70,0 0 59,1 2 79,-1-2-31,-1-1-57,0-2-38,1 0-41,-1 1-27,0-1-41,0 0-47,1 1-50,-1-1-6,0-1-42,1 1-46,0-1-49,-1 0-52,2 0-55,-2 0-58,2 2-62,-2-2 160,-1 0-49,0 0-65,0 0-81,0 0 158,0 0-47,0 0-54,0 0-58,0 0-60,0 0-57,0 0-50,0 0-43,0 0-219,0 0-43,0 0-263,0 0-732</inkml:trace>
  <inkml:trace contextRef="#ctx0" brushRef="#br0" timeOffset="7">4581 0 4082,'0'0'1196,"0"0"-438,0 0-172,0 0-55,0 0-66,0 0-58,0 0 25,0 0 142,0 0-43,0 0-212,0 0-87,0 0-39,0 0-44,0 0-39,0 0-2,0 0-45,0 0 83,0 0 23,0 0-39,0 0 38,0 0 40,1 1 37,6 11 329,-1-3-374,2 2 88,2 1 86,2 0 80,1 1 78,2-2 75,2 1 69,2-2 67,11 4-84,-2 2-94,2-1-87,-3 1-78,-5-4-146,-2 1-36,23 12 123,-2 2-103,0-1-75,111 68 224,-100-65-171,-25-15-65,-1 1 37,23 12 185,-2 2-36,45 41 245,-6 6-104,-4 2-81,-30-29-171,-6-6-20,-1 1-37,165 164 473,-148-143-363,-1 0 101,-17-11-178,-5 2-63,16 29-20,-5 2-69,21 35-16,-4-35 92,-38-51-82,0 2-43,7 22 20,-4 2 1,22 58-22,-24-55 62,0 2 57,-19-50-70,0 1 0,1-1 1,0-2-1,2 2-49,11 14 60,-4 0-35,118 188 42,-76-123 3,-36-50 11,-2-1 0,6 20-81,23 45 102,-41-82-93,0 0 0,-3 2-1,7 22-8,15 42 11,107 255 130,-117-289-153,11 32 38,11 20-17,-19-45-2,2-2 0,2 0 0,5-2 0,26 37-7,-39-66 3,-2 1 0,-2-1 0,0 2 1,-3 2-1,0-1 0,0 13-3,20 102 61,52 136 14,-51-165-27,-22-66 4,-3 1 0,-2 0 0,1 46-52,-2 4 85,9-2 69,-10-64-85,-1 1-1,-1 16-68,1 15 66,1-25-51,1 25-17,-3 1 0,-2 1-1,-6 26 3,1 82-6,6-118 14,-3 294-64,-3-339 53,-1-2 1,0 2-1,-2-2 0,-1 0 0,1 1 1,-9 13 2,-15 43-8,-28 114 24,-57 159 19,101-302-33,0 0 1,4 0-1,-6 47-2,10-46 3,-3-3 0,-1 1 0,-3-1-1,-5 11-2,3-19 16,3 2-1,0-1 0,-5 36-15,8-47-33,-5 3 33,-12 30 35,6 34-2,-16 35-33,12-62-39,-1 0 0,-28 42 39,-9 9 7,39-81-57,-3 0-70,14-23 81,-8 4 30,2-2-7,17-15-2,1-1-28,0 0-82,0 0-347,0 0 42,-3 0-328,0 0 27,-6 0-851,6 0 943,1 0 86,0 0-76,0 0-91,1 0-110,0 0 23,0 0-67,-1 0-240,1 0-630</inkml:trace>
  <inkml:trace contextRef="#ctx0" brushRef="#br0" timeOffset="8">4483 77 736,'0'0'1111,"0"0"-592,0 0 8,0 0 1032,0 0-921,0 0 52,0 0-70,0 0 206,0 0-80,0 0 407,0 0-95,0 0-98,0 0-526,0 0-38,0 0-39,0 0-37,0 0 239,0 0-75,0 0-56,0 0-55,0-1-78,0 0-67,0-1-55,2 0 46,1-6 90,-1 7-150,0 1 83,51-1 562,1-1-115,0 0-103,2-1-92,14-1 18,0 2-107,1-1-84,0 4-62,-20 2 39,1 1-1,37 9-297,-10 6 287,18 8 8,-2 0-123,-64-18-128,2-2 50,120 14 579,-121-17-566,0 0-46,27 0 154,1-1-39,56 3 97,-67 4-98,-1 7-46,41 9 37,-41-16-114,18 12 82,-44-13-75,1-1 1,-1-2-1,1-1 1,5 1-60,-10-3 56,8 9 89,2 1-15,-7-8-127,-6-2-5,12 3 44,-5 1-17,-7-5-36,-5-1-27,0-1-35,-9 4-671,-2 1 161,-1 2-7,0-5 247,1 2-38,-2 0-351,2-1 315,0-1-37,0 0-40,1-1-42,-2 0-46,2-1-47,-2 3-402,-1-2-107,-1 3-331,0 0-851</inkml:trace>
  <inkml:trace contextRef="#ctx0" brushRef="#br0" timeOffset="9">4385 73 4642,'0'0'901,"0"0"-329,0 0-127,0 0-39,0 0-47,0 0-40,0 0 23,0 0 119,0 0 131,0 0-80,0 0-115,0 0-98,0 0 155,0 0-204,0 0 63,0 0 89,0 0-85,2 0-75,-1 0-63,0 0-40,1 0-50,1 0 50,-3 0-53,0 0-1,-1 0 38,-23 0 511,-2 0-80,-1 0-75,1 0-70,-1 2-64,1-2-60,-1 1-53,0-1-50,0 1-45,0 1-37,-26-1 9,-7 3-90,-82 3-87,90-3 107,15-1 47,-1 1 64,-1-2 78,2 2 94,-12 1-46,-31 3 61,0 0-106,1 1-72,-106 14 140,129-14-178,1 1 35,-11 3 93,2 1 89,51-11-337,-37 10 55,-94 24 282,83-18-258,16-4 31,1-2-43,13-6-44,0 2 1,2 2-1,-1 0 1,2 2-1,-16 9-24,16-4 44,-84 49 71,-51 42-15,78-51-98,58-42-3,1 2 0,1 0 0,0 3 0,2-1 0,-21 21 1,-45 46 0,61-62 0,28-25-35,0 0-68,-1 0-63,1 0-60,0 0-54,0 2-52,0-2-47,0 0-42,0 0-135,0 0-49,0 0-40,0 0-34,0 1-607,0 0-1815,0-1 2500,0 0-38,0 0-38,0 0-769,0 0-414,0 0-1070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05:20:01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145">
    <iact:property name="dataType"/>
    <iact:actionData xml:id="d0">
      <inkml:trace xmlns:inkml="http://www.w3.org/2003/InkML" xml:id="stk0" contextRef="#ctx0" brushRef="#br0">9569 10319 478 0,'0'0'221'20,"0"0"-91"-20,0 0-33 1,0 0-22-1,0 0-44 0,0 0-12 10,0 0 19-4,156-27-3 0,-128 18-5 2,5 1-3 0,6 1-4 0,3 5 5-1,5-4-1 0,14 3-9 1,-2-3-6 0,15 4-3-2,3 2-7 2,7 0 1 1,9 0 0 0,1 6 1-2,16 14-1 0,-6-3 5 0,12 1-3 3,-4 2-3-6,21 4 3 5,1 0-4-1,9 8-1 0,8 0 2 26,7 5-2-31,3 3 2-3,11 5-1 0,-4-1 1 0,4-2-2 5,-4-5-2 33,-5-8 2-36,11-9 0-2,6-5 0 0,-12 0 2 7,6 0-2-6,3-5 0 3,-6 0 0 5,-1 0 4-2,-5-3-3 2,-4 3 3-3,3-5 3 1,-3-3-4 1,-1 1-2 1,-3-3-1-3,-12 0-2 1,-2 0 1 1,10 0 1 0,-8 0-1 68,5-3 1-75,-2 3 1 0,-4 0 0-1,-4 0-1 0,1 10 0 0,0 3 0 0,2 2 1 0,-2-6 0 0,5-1-1 0,2-3 4 4,0-5-4 2,5 0-1 2,-12 0 1 0,-3 0-1 0,-2 0 0 0,5 0 1-2,-1 0-1 2,4-9-1 0,-1-2 2-2,-1 0 0 42,12-3 1-48,-3-1-1 1,5-2 0-1,-2 4 1 0,-6 2 1 0,5 0-2 5,0 2 2 3,3-2-1-2,5-1-1 2,-15-10-1 0,8-3-1 1,-9-7 1-4,9-5 1 3,7-4-3 0,-2 3 3 0,-10-9 0-2,8 6 3 2,2-2-3 1,-1 7 0-4,9 8 1 33,-9-1-1-37,19 10 1-1,-3 3-1 0,-3 2 3 41,10 3-3-40,-1-1-1-1,2 1-1 0,11 0 2 64,7 1 1-64,2 10-1 1,-1 0 1-1,4 0 2 0,-1 0 1 0,-1 12 4 0,-5 5-3 0,11 1 2 0,-10-5-2 0,-4-2-4 0,14-5-1 7,-7-1 0 0,5 1 0-1,8 2 1 2,5 5 1 0,-3 6-1-1,-8-2 0 1,-2 4 4-1,3 3-4-1,-8 0 7 2,-2 2-4 1,-9-3-3-1,-1-10-1 0,-4 2-1-3,7-4 1 4,-5 2 0-1,-4 0 4 0,-3-3-2-1,-5-2 1 0,-8 4-2 1,-17-7 5 0,-11 2-4-2,-15-7 2 2,-9 0 1 1,1 0 1-3,-12 0-3 1,-10 0-3 1,-14-7 0 0,-17-6 1 0,-4-1-1-1,-23 2 1 0,-11 1-1 0,-5 6 1 2,-8-1 0-3,-10 2-1 2,-3 4-1 0,0 0 0-1,0 0-2-1,0 0-9 2,-16 0-35 0,-31 0-59-1,17 0-86 1,-1 0-141-1</inkml:trace>
    </iact:actionData>
  </iact:action>
  <iact:action type="add" startTime="15652">
    <iact:property name="dataType"/>
    <iact:actionData xml:id="d1">
      <inkml:trace xmlns:inkml="http://www.w3.org/2003/InkML" xml:id="stk1" contextRef="#ctx0" brushRef="#br1">7939 16325 480 0,'-4'0'260'6,"4"-3"-106"3,0 0-57-3,0 1-8 2,15-5-34-1,34-5-35 1,18 2 3-1,11-7 9 1,9 3 1 0,23 1 7 0,-7 4 10-3,-2 3-13 3,-2 6 4 1,-14 0 5-1,-5 0-11-3,-19 0-11 4,-9 0-3-2,-24 0-5 1,-19 0-8-1,-5 0-8 1,-4 0-1-1,0 0 0 2,0 0-6-2,-20 0-5-1,-33-23 10 2,-12-10 1 0,-22-10 0-2,-13-1 1 2,-10-5 0 2,3 1-2-3,2 1-1 1,8 6-1-1,4 6-5 2,27 6-7-2,9 14-3 0,20 3 3-1,13 9 2 3,17 3 2-2,-2 0 10-1,9 0 2 2,0 29 3-1,0 21 0 2,0 19-1-2,19 25-1 0,15 24 0 1,-4 8-1 0,8 10 0-3,-2-10 3 4,0-10-3-1,-5-24 1 0,-1-21-1-3,-7-24 0 4,-7-23 1-2,-4-12-1 2,17-12 0-3,7 0-11 2,15-39 10-1,10-26-2 2,18-28 2-3,3-33 0 3,15-25 1-2,-5-24 0 1,-9 1 0-3,-22 20 0 4,-16 24 0-2,-22 38 0 1,-3 24 1-1,-4 27-1 0,-11 12 0 2,-5 17 0-1,0 12-1-3,0 0-2 4,-12 0 3-2,-47 25 1 2,-28 21 6-4,-21 13-2 3,-16 5 5 1,-8 10 1-1,7 8 1-2,5-4 1 2,16-3-8 0,19-11 1 0,16-15-5-2,22-16 1 2,14-15-2 0,13-9 0 0,13-9 0-2,2 0 0 2,5 0-6 0,0 0-32-1,0 7-62-1,5-7-75 3,2 6-171-2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30:35.515"/>
    </inkml:context>
    <inkml:brush xml:id="br0">
      <inkml:brushProperty name="width" value="0.05292" units="cm"/>
      <inkml:brushProperty name="height" value="0.05292" units="cm"/>
    </inkml:brush>
  </inkml:definitions>
  <iact:action type="add" startTime="10053">
    <iact:property name="dataType"/>
    <iact:actionData xml:id="d0">
      <inkml:trace xmlns:inkml="http://www.w3.org/2003/InkML" xml:id="stk0" contextRef="#ctx0" brushRef="#br0">30271 13711 782 0,'0'0'150'9,"0"0"-82"-3,0 0 3 2,0 0-46-1,0 0-12 0,0 0-11 1,0 0-2 0,-9-21 32-1,-14 21-3 1,-4 0 4-1,-10 0 3 1,0 0-8-1,-7 0-11 0,8 21-7 1,-2 2-4 0,11-3-3-1,5-3-2 0,2-7 0 1,18-2 0 0,-7-5 3-2,9 0 9 2,0 3 24 0,0 5 3 0,11 6-22-2,12 11-6 2,0 4-1 1,10 6 1-2,-9 1-5 0,0 10 7 2,-1-2-3-2,-7-2-2-2,0-3-1 4,-14 0 3-2,-2-5 0 2,0-5-7-1,0-2-4-2,-5-6-1 2,-34-3-1-1,-1-10 0-1,-1-5-7 3,-2-6-25-2,-2 0-25 2,13 0-37-4,9-8-77 3,17-7-108 1,6 0-479-2</inkml:trace>
    </iact:actionData>
  </iact:action>
  <iact:action type="add" startTime="10623">
    <iact:property name="dataType"/>
    <iact:actionData xml:id="d1">
      <inkml:trace xmlns:inkml="http://www.w3.org/2003/InkML" xml:id="stk1" contextRef="#ctx0" brushRef="#br0">30864 13919 372 0,'0'0'95'7,"0"0"-10"1,0 0 16 1,0 0-6-3,0 0-12 1,0 0-5 1,-252-9-18 0,197 33-12-1,14 0 2 0,8 7 2 2,7 0-8-4,11 6-17 3,9 8-2 0,6-3-10 1,0 3-8-4,3-4-4 3,30-6 2 0,8-13-5 0,3-13-1 0,-1-9 0-2,0 0-2 2,-2-34-3 0,-5-17 0-1,-2-9 3 2,-14-1-2 0,-1 3 2-2,-15 7-1 1,3 14 1-3,-7 15-1 4,0 14 2-1,0 8-1-1,0 0 3-1,0 0-16 2,0 16 16 1,-10 26 25 0,-3 6-7-4,6 5-5 3,-10 3 3 0,12-2 8 1,-9-4 1-4,9-4-17 4,1-13-6-2,-2-10-2 2,6-6-1-6,0-11-15 5,0-6-41 0,0 0-29 0,0 0-82-2,10-4-279 2</inkml:trace>
    </iact:actionData>
  </iact:action>
  <iact:action type="add" startTime="11157">
    <iact:property name="dataType"/>
    <iact:actionData xml:id="d2">
      <inkml:trace xmlns:inkml="http://www.w3.org/2003/InkML" xml:id="stk2" contextRef="#ctx0" brushRef="#br0">30977 14348 701 0,'0'0'105'5,"0"0"-51"4,0 0-27-1,0 0-5-3,0 0 7 4,0 0 9-2,58-221 7 2,-35 159-11-2,5 2-10-1,1 10-3 2,-9 12-2 0,0 12 4 0,-10 8-7-2,0 13-5 2,-7 2-6 0,-3 3-3 0,0 0 7-2,0 8 30 2,0 38 16 0,0 18-46 0,5 1-2-2,-5 1 4 2,0-14 5 1,0-19-5-2,0-9-3 0,3-17-6 0,-3-7-2 2,13 0-3-1,11 0-6-2,11-22-6 2,13-14 5 0,3-7 3-1,-1 4 3 0,-2 6-1 0,-7 8 5 1,-17 8 0 0,-8 11 1-1,-11 6-1 0,2 0 3 1,-1 14 4 0,-3 36 7-2,4 12-8 3,-7 9-1-1,0-4 0-3,0-9 3 4,0-3-6-2,0-13-2 2,0-10 0-1,0-5-8-1,0-16-33-1,0-8-42 2,0-3-47 1,0 0-108-3,0-17-205 2</inkml:trace>
    </iact:actionData>
  </iact:action>
  <iact:action type="add" startTime="11660">
    <iact:property name="dataType"/>
    <iact:actionData xml:id="d3">
      <inkml:trace xmlns:inkml="http://www.w3.org/2003/InkML" xml:id="stk3" contextRef="#ctx0" brushRef="#br0">31805 14307 503 0,'0'0'263'6,"0"0"-161"0,0 0-2 2,0 0-77 0,0 0-20-2,0 0-3 2,314-172 0 0,-288 121 0 0,-11 7-2-2,-15 0 0 2,0 9-4 0,-2 9-5 1,-38 15-23-2,-15 11-29-1,10 0 63 2,-10 20 20 0,14 17 23-2,13 5 10 3,11 2 13-2,1-1 5 2,16 2-1-2,0-5-3 1,0-2 1 0,20 2-32 1,17-4-16-5,0-1-12 5,-6-5-8-1,2-8-6 1,6-2-45-3,-8-11-78 1,-18-9-89 2,3 0-352-3</inkml:trace>
    </iact:actionData>
  </iact:action>
  <iact:action type="add" startTime="12049">
    <iact:property name="dataType"/>
    <iact:actionData xml:id="d4">
      <inkml:trace xmlns:inkml="http://www.w3.org/2003/InkML" xml:id="stk4" contextRef="#ctx0" brushRef="#br0">32638 14440 547 0,'0'0'188'7,"0"0"-24"0,0 0-76 0,0 0-17 1,0 0-22 0,0 0-36-1,46 58-13 0,-46-58-5 2,0 0-88-4,0 0-183 3,0 0-421 0</inkml:trace>
    </iact:actionData>
  </iact:action>
  <iact:action type="add" startTime="12266">
    <iact:property name="dataType"/>
    <iact:actionData xml:id="d5">
      <inkml:trace xmlns:inkml="http://www.w3.org/2003/InkML" xml:id="stk5" contextRef="#ctx0" brushRef="#br0">32661 14001 292 0,'0'0'214'6,"0"0"-196"2,0 0-14 0,0 0 1-2,0 0 26 2,0 0 29 1,-37-141 5-2,34 104-5-1,0 3-13 2,3 7-15 0,0 2-4 0,0 5 0 0,0 3-1-2,0 0 6 3,0-3-5-2,19 3-14-1,-5 4-2 2,15 1 7 1,0 7 26-1,7-2-5-3,8 6-13 3,-4-3 3 0,8 1 0 0,-6-2-16-1,-14-3-3 1,4-4-4 0,-9-5-4-1,-7-5-3-1,-7-6 0 3,-7-1-2-2,-2-6 0 2,0-2 1-4,0 3-3 5,-26 0 3-3,-14 6 1 0,-5 6 0 1,-12 7 0 0,1 3 0-1,12 10 1 2,4 2 0-4,11 0 0 3,5 0 0 0,7 0-2 0,4 0-2 0,-4 0-16-3,-4 5-49 3,18 2-92 0,3-2-438 1</inkml:trace>
    </iact:actionData>
  </iact:action>
  <iact:action type="add" startTime="13153">
    <iact:property name="dataType"/>
    <iact:actionData xml:id="d6">
      <inkml:trace xmlns:inkml="http://www.w3.org/2003/InkML" xml:id="stk6" contextRef="#ctx0" brushRef="#br0">31774 12863 156 0,'0'0'134'6,"0"0"-95"2,0 0 7-2,0 0-29 1,0 0-5 1,0 0 2-2,0 0 11 2,161-1187-1 0,-138 1032 11 0,-4 24 5 0,-10 23 19 0,4 16-15 0,-6 13-12 1,5 6-9-4,-12 9-14 2,1-1-5 2,-1 1 0-1,0 4 4-2,0 11 0 2,0 12 17-1,0 17-5 3,0 8 6-6,0 10 19 4,0 2 25 0,0 0-24 0,0 0-16-2,0 0-12 1,0 0-10 1,0 0 1 1,0 0 2-3,0 0 0 1,0 0 2 1,0 0 13 1,0 0 6-4,0 0 1 3,0 0-7 0,0 0-10 0,0 17-7-2,-4 3-2 3,-12-3 0-2,11 8-3 2,-10-9-2-2,6 5 1-1,0-1-3 2,-7 9 2 1,6 10 5-4,-4 6 1 3,-2 2-2 0,0-7 1 1,4-3 0-3,-7-6-7 1,6-8 0 1,6-12 1 1,4-8-1-4,3-3-2 3,0 0 0 1,0 0-4-1,0-6-6-3,0-19 3 4,19-12 8-1,1 0 1 0,-5-3-1-2,1-1 1 2,0-4-1-1,1 3 1 2,3 7-1-4,-8 3 1 4,4 7 0-2,-3 8 0 2,6 3 1-1,-15 6 0-2,3 5-1 1,-1-1 1 1,-6 4 2-2,7 0 10 2,6 0 1 0,-5 0 4 0,12 24-9-2,0 11 6 3,6 5 10-1,5-1-13 0,5 3 0-2,-9 0 3 1,5-2-1 1,-11-4-10 0,2-4-3-2,-12-8-1 2,5-4 0 1,0 3-1-2,2-1-14 0,2 1-33 1,-1-4-34-1,-2-2-25 1,-17-17-108-2,0 0-468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55:10.980"/>
    </inkml:context>
    <inkml:brush xml:id="br0">
      <inkml:brushProperty name="width" value="0.05292" units="cm"/>
      <inkml:brushProperty name="height" value="0.05292" units="cm"/>
    </inkml:brush>
  </inkml:definitions>
  <iact:action type="add" startTime="9028">
    <iact:property name="dataType"/>
    <iact:actionData xml:id="d0">
      <inkml:trace xmlns:inkml="http://www.w3.org/2003/InkML" xml:id="stk0" contextRef="#ctx0" brushRef="#br0">7645 1303 12 0,'9'-5'605'7,"-9"-1"-455"1,0 3-55 0,0 0-17-2,0-4-35 2,0 0-2 0,0-1 5 0,-13 0 7-2,0 3-11 3,-7 1-1-2,9-1-7 1,-5 5 1-2,-4 0-2 2,0 0-1 0,-5 0-4 0,-4 0-8-1,2 0-5 0,-5 0-3 1,7 2-2 0,-11 6-3-2,13 6 0 2,-9 4-2 0,0 1 0 0,4 4 0-2,-2 1 2 3,4 6 0-1,6 4-4 0,-4 3 1-3,7 1-3 4,-3 1 0-2,4-2 1 1,0-4-1-2,14 0 0 2,-3-3-1 0,0-5 1 0,5-3 0-1,0-2 2 1,0-1-1 0,0 1 1-1,12 2 0-1,27 0 0 3,4 10 4-2,4-2-1 2,4 5 0-4,2-4-1 4,-2-6-1-1,5-2-3 0,8-4 1-3,-10-4-2 4,-8-5 0-2,5-2 1 1,-8-5-1-2,1 0 0 3,-8-3 0 0,2 0-1-1,-9 0 1-3,1 0 1 4,-2-17-1-2,-5-19 0 1,6-9 0-1,-12-11-1 0,-6-6 0 2,-9 3 1-1,-2-1-1-2,0 8-2 2,0 3 2 0,-26 10-1 1,-7 6-7-4,-2 2-11 4,-4 3-30-2,1 2-69 2,22 20-87-3,3 4-154-1</inkml:trace>
    </iact:actionData>
  </iact:action>
  <iact:action type="add" startTime="10035">
    <iact:property name="dataType"/>
    <iact:actionData xml:id="d1">
      <inkml:trace xmlns:inkml="http://www.w3.org/2003/InkML" xml:id="stk1" contextRef="#ctx0" brushRef="#br0">7273 2004 397 0,'0'0'158'8,"0"0"-4"-4,0 0-37 4,0 0-23 0,0 0-24 0,0 0-15-2,0 89-6 2,0-43-4 0,0-1-9 0,0 5-9-2,0 6-5 2,0-3-7 0,0 3-6 0,0-2-2-2,0-7-3 2,0-10-1 0,0-10-2 0,0-6 0-2,0-15 2 3,0-1 0-2,0-5 5 1,0 0 5-1,6 0 12 0,2 0-9 1,8 0-5 0,2 0-8-2,0 0 0 2,3 0 0 0,-1 0-3 0,5 0 2-2,11 0 0 2,-1 0 3 1,-6 0-4-2,13 0 3-1,-8 0 3 4,1 0-1-2,-6 0 2 0,-6 0 1-2,4 0-1 2,-13 6-6-1,2-4 5 0,-3 2-2 0,-6-1-3 1,-4-3 1 0,7 2 0-1,-7 1 0-1,2-3 0 3,-5 0 1-2,0 0-2 1,0 0 1-1,0 0-3 1,0-17-2-1,0-23 1 1,0-16 1-2,0-14 1 3,0-6 1-1,0-5-2 0,-8 8 1-3,-2 14-1 4,4 17 1-2,2 11-2 1,0 11-2-2,-2 7-28 3,3 6-91-2,3 7-88 1,-7 0-350-2</inkml:trace>
    </iact:actionData>
  </iact:action>
  <iact:action type="add" startTime="10896">
    <iact:property name="dataType"/>
    <iact:actionData xml:id="d2">
      <inkml:trace xmlns:inkml="http://www.w3.org/2003/InkML" xml:id="stk2" contextRef="#ctx0" brushRef="#br0">7255 2638 501 0,'0'0'215'8,"0"0"-75"-1,0 0-33-1,0 0-47 2,0 0 2 0,0 0-13 0,0 0-8-2,38 91 13 2,-25-41 4 0,-7 9-12 0,3-3-11-2,-7 4-6 2,3-8-15 0,2-3-4 1,-7-14-7-4,0-3-2 3,0-13-1 0,0-11-6 0,4-4-15-2,14-4-37 2,-11 0-55 0,16-19-60 1,-14-1-126-4,-5-1-367 3</inkml:trace>
    </iact:actionData>
  </iact:action>
  <iact:action type="add" startTime="11287">
    <iact:property name="dataType"/>
    <iact:actionData xml:id="d3">
      <inkml:trace xmlns:inkml="http://www.w3.org/2003/InkML" xml:id="stk3" contextRef="#ctx0" brushRef="#br0">7728 2482 489 0,'0'0'228'6,"0"0"-66"2,0 0-15-2,0 0-65 2,0 0-15 0,0 0-5-2,46 131 2 2,-34-71-9 1,-3 7-14-2,-2-6-17 1,-3-4-12-2,-4-15-8 2,0-15-4 0,0-10 0 1,3-7-16-4,3-10-32 3,-3 0-73 0,-3-17-76 2,0-15-189-6</inkml:trace>
    </iact:actionData>
  </iact:action>
  <iact:action type="add" startTime="11925">
    <iact:property name="dataType"/>
    <iact:actionData xml:id="d4">
      <inkml:trace xmlns:inkml="http://www.w3.org/2003/InkML" xml:id="stk4" contextRef="#ctx0" brushRef="#br0">7419 1745 765 0,'0'0'231'6,"0"0"-104"0,0 0-41 3,0 0-47-2,0 0-13 2,0 0-5-4,4 0-12 4,-4 0-6-1,0 0-3-2,0 0-11 1,11 0-76 1,-11 0-96 0,3 0-329 0</inkml:trace>
    </iact:actionData>
  </iact:action>
  <iact:action type="add" startTime="12337">
    <iact:property name="dataType"/>
    <iact:actionData xml:id="d5">
      <inkml:trace xmlns:inkml="http://www.w3.org/2003/InkML" xml:id="stk5" contextRef="#ctx0" brushRef="#br0">7761 1697 267 0,'0'0'405'6,"0"0"-212"2,0 0-57-2,0 0-47 2,0 0-48 0,0 0-11 0,0-9-12-2,0 9-18 2,0 0-7 0,0 0-50-2,0 0-124 2,0 0-675 0</inkml:trace>
    </iact:actionData>
  </iact:action>
  <iact:action type="add" startTime="13963">
    <iact:property name="dataType"/>
    <iact:actionData xml:id="d6">
      <inkml:trace xmlns:inkml="http://www.w3.org/2003/InkML" xml:id="stk6" contextRef="#ctx0" brushRef="#br0">7748 2088 439 0,'0'0'192'6,"0"0"-62"2,0 0-47 0,0 0-30 0,0 0 7-2,0 0 4 2,0 0-7 1,18 0-1-2,-16 0-7-1,11 0-9 2,1 0 7 0,-3 0-2 0,11 0-10-2,-5 0-9 2,6-3-4 0,-2 3-9 0,12 0 2-1,-10-2-1 0,11 2 2 1,-7 0 6 0,5 0-4-2,-3 0-2 2,3 0-3 0,-5 0-6 1,7 0 2-4,-7 0-1 3,5 0 2 0,-7 0-3 0,-2 2 5-2,-3 3-6 2,1 3 3 0,-1-3 2 0,-4 2-2-2,0-4-3 2,-9-1 2 0,13 2-4 0,-2 1 0 0,1 1-2-2,1 3 3 2,-7-1-1 0,-1-3 3 0,-10-2 2-2,9 0-6 2,-8-3-1 0,1 0-1-2,-4 2 0 2,0 2-1 0,9-1 0 0,-4-1 0-2,-3 1 0 2,1-1 0 0,1-2 2 0,2 3-2-2,-3 0 0 2,1-3 1 0,-1 4-1 0,0-4 0 0,10 1 0-1,-9 5 1 0,8-3-1 2,-3-3 0-4,-1 3-1 4,0-3 1-1,-4 4 0-1,7-4 1-1,-6 2-1 2,2-2 0 0,2 2 0 0,-2-2 0-2,-6 0 0 2,-1 3 0 1,0-3 0-1,0 0-1-3,0 0 1 3,0 0 0 0,0 0 1 1,0 0-2-3,0 0 1 1,0 0-2 1,0 0 1 0,0 0-1-2,0 0-2 3,0 0-1-1,0 0 0-1,0 0 3-1,0 0-2 2,0 0 1 1,0 0 3-1,0 0 0-3,0 0-1 3,0 0-4 1,0 0 1-2,0 0-1-1,0 0 3 2,0 0 1 0,0 0 2 0,0 0-2-1,0 0 2 0,0 0 0 1,0 0-1 0,0 0 1-1,0 0-1 1,12 0-1 0,-5 0-3-1,3 0-7 2,1-5 4-4,-8-7 2 4,4-2-5-2,-7-3 2 0,0 4-7 0,0-1 0 3,0 3-3-4,-10 8 3 0,-1 3 6 2,-2 0 2 0,-4 0 7 1,-2 3 1-3,8 19 1 1,0-2-1 2,6 1 1-2,5 2-1 0,0-2 5 0,0 1-5 2,0-5 2-2,0 0-3-1,18-7 1 3,-6-2-1-2,5-4-1 2,2-4 1-4,-1 0-2 3,-5 0 0 0,-6-12-5 1,-7-15 2-4,0-5 0 3,0 1 5 1,0 10-3-2,0 4 0-1,0 2 1 2,-7 10-1 1,-6 5 0-1,-5 0 1-3,11 0 2 3,-6 11 2 0,3 15-1 0,4-5 2-1,6 3-1 0,0-7-1 1,0-2 0 1,0-3 1-3,0-7-1 1,0 2-1 1,0-7-3 1,13 0 2-4,-9 0-10 3,5-12 4 0,-6-13-3 0,-3-2 5-1,0-3 0 2,0 6 5-2,0 4-2 1,0 3 2-3,0 2 0 4,0 7 0-2,0 4-1 1,0 3 1-1,0-3 0 0,0 2 0 1,0 2 0 1,0 0 0-3,0 0-1 1,0 0 2 2,0 0 1-1,0 0-2-3,0 0 1 3,0 0 0 0,0 0-1 1,0 0 0-4,0 0 3 4,0 0-2-2,0 0 1 1,0 0 6-2,0 0 2 4,0 0 1-3,0 0-2 0,0 0-3 1,7 0 2-2,11 0 2 2,-2 0 4 0,3 0 3-2,-2 0-6 3,6 0-5-1,5 0 1 0,-4 0 6-3,13 0 1 4,2 0 3-2,1 0 3 1,-6 0-2-1,2 0-1 0,-12 0 4 1,-3 0-1 1,-5 0 0-3,-6 0-4 2,-10 0-5-1,1 0-3 1,-1 0-5-2,0 0-1 2,0 0-1 2,0 0 0-3,0 0-1-1,0 0-4 1,0 0-1 1,0 0-10 1,0 0-40-4,-4 6-75 3,-32 2-36 0,15-5-97 1,-2-1-681-3</inkml:trace>
    </iact:actionData>
  </iact:action>
  <iact:action type="add" startTime="16325">
    <iact:property name="dataType"/>
    <iact:actionData xml:id="d7">
      <inkml:trace xmlns:inkml="http://www.w3.org/2003/InkML" xml:id="stk7" contextRef="#ctx0" brushRef="#br0">7352 1981 398 0,'0'0'181'8,"0"0"-45"-2,0 0-50 2,0 0-33 0,0 0-35 0,0 0-4-2,0 0 4 3,-16 45 5-1,3-29 3-1,9 0-20-1,-3-6-3 2,1-7-3 0,6-3-1 1,0 0 1-3,0 0 0 1,0 0 6 1,0 0 29 0,0 2-3-2,0 1-8 2,0 4-4 0,0 0-8 1,-3 5-6-4,3 1 7 3,-3 2 7 0,-4 5 6 0,1 4-1 0,-2 3-5-2,-7 3 2 2,6 0-6 0,1 4-10-1,-3 3-2 2,-2-3-2-2,6 1 2 0,-3-3-3 0,-2 0 1 1,1-4 0 0,6-4 2 0,3-7-2-3,-3-5-1 3,-1-7-1 0,6-5 1 0,0 0-1 0,0 3 0-1,0 7 0 1,0 5 11-1,-5 5-5 0,0-3-4 1,2-5-1-1,-2-7 0 1,5-3-1-1,0-2 0 1,0 0-1-1,0 0 2 1,0 0 5-2,0 0 7 2,0 0 2 1,0 0-9-1,0 0-6-3,0 0-1 4,0 0 0-2,0 0-8 2,0 0-10-3,0-6-57 1,0 1-112 1,0 0-364 0</inkml:trace>
    </iact:actionData>
  </iact:action>
  <iact:action type="add" startTime="22558">
    <iact:property name="dataType"/>
    <iact:actionData xml:id="d8">
      <inkml:trace xmlns:inkml="http://www.w3.org/2003/InkML" xml:id="stk8" contextRef="#ctx0" brushRef="#br0">9963 13475 257 0,'3'-2'166'8,"-3"2"-64"-3,0 0-10 3,0 0-10 0,0 0-18 0,0 0 5-2,0 0 6 2,0 0-7 0,0 0-22 0,0 0-10-2,0 0-1 2,0-3-3 0,0-1-4 0,-3 1-5-2,-13 0-9 2,3-2-4 0,1 0 3 0,-1 2-2-2,-3-3 1 2,5 6 1 0,-5 0-5 0,0 0 3-2,0 0-2 2,-6 0-3 0,6 0-2 0,3 0-2-2,-7 0 0 2,3 0 1 0,1 0 0 0,-2 4 1 1,-1 1-1-4,-2 3-1 3,5-3-2 2,3 5 1-4,0 0-1 1,-5 4 2 1,7-2 0-1,-5 5 3 2,0 1-3-3,0-1-1 1,4 4 2 1,-1-2-1 0,0 1-2-1,7-3 2 0,-1 3 1 1,-3-1 1-2,10 4 1 3,-4-1 1-1,1 1 3-1,0-4-4 0,-7 3 0 1,10 1-4-1,-3-3 1 2,3-1 0-3,0-2-1 1,0 0 2 1,0 1-2 0,0-1 1-2,0-4 1 2,0 4 0 0,3-3 1 0,10 4 3-1,3-5 3 0,-5 4 0 1,7 2 11 1,0-2-9-4,3 3-6 4,-5-1 1-2,4-4-2 1,0 0-3-2,8-5 2 2,-9-1 0 0,5 0 1 0,5-2 0-2,-1-5 0 2,-8 6 1 0,13-6-2 0,-5 1 1-2,1 1 1 2,1 0-5 0,-1-4 3 0,2 0-3-2,-4 0 1 2,2 0 0 0,-4 0-2 0,-5 0 1-2,4-4 0 2,-8 2 0 0,1 0 2 0,-4-3 1-2,-1-5-4 2,3-1 1 1,-1-6-1-1,-4 0 0-2,6-3 0 2,-12-2 1-1,9-4-1 1,-6 1 0-2,-1 0 1 2,1-3-1 0,-7 4 1 1,3-8 2-4,-3-5-1 4,0 1-2-1,0-4 0-1,0 7 2-1,0 1-2 2,0 8 2 0,0 1-2 0,0 4 0-2,-7-1 1 3,-6 0-1-1,-6 6 1-1,5-2-1 1,1 2 0-2,-5 1 0 2,-1 6 1 1,-5-3 0-4,-2 8 1 3,-1-5 0 1,10 0-1-1,-6 5-1-3,7-2 1 4,9 4 0-2,-1 0-1 1,3 0 0 1,5 0-1-3,-5 0-6 1,2 0-35 1,-1 0-57-1,4 0-40 1,-9 0-194-1</inkml:trace>
    </iact:actionData>
  </iact:action>
  <iact:action type="add" startTime="24042">
    <iact:property name="dataType"/>
    <iact:actionData xml:id="d9">
      <inkml:trace xmlns:inkml="http://www.w3.org/2003/InkML" xml:id="stk9" contextRef="#ctx0" brushRef="#br0">9712 14151 92 0,'0'0'326'8,"0"0"-167"-1,0 0 4 1,0 0-73-2,0 0-8 2,0 0-9 0,0 0-19 1,0 131-22-4,-10-92-6 4,1 1-5-2,-2-2-6 3,1 3 5-6,-6-1-10 4,13 1 1 0,0-2 2 0,3-3-4-2,0-9 5 2,0-7-1 0,0-11-4 0,0-2-3-2,0-7 0 2,0 0-3 0,0 0 1 1,0 0 4-4,0 0 9 3,0 0 0 0,0 0-7 0,0 0-8-2,16 2-1 2,4-2 0 0,6 3 2 1,-5-3 0-3,12 3 0 1,-8-3 3 1,6 0 1 0,0 0 0 0,-2 5-1-2,-4-3 15 3,-5 4-6 0,0 1-6-5,-4-5-2 4,-4 0 1 0,-7-2-1 0,3 3-1-2,-3-3 1 3,-5 0-5-2,11 0-1 1,-6 0 0-2,-3 0 1 3,9 0 0-2,-9 0 2 1,1 0 0-2,-3 0-1 2,0 0 0 0,0 0-1 0,0 0 0-1,0 0-1 2,4 0-1-3,-1-20-2 2,-3-11 1-2,3-7 1 3,-3-16 0-2,7-10 1 2,-7-7-1-4,0-1 1 4,0 5-1-1,0 13-1 0,0 17-1-2,0 19-2 2,0 14-16-1,0 4-39 2,0 0-60-4,0 19-63 3,0 4-374 0</inkml:trace>
    </iact:actionData>
  </iact:action>
  <iact:action type="add" startTime="25025">
    <iact:property name="dataType"/>
    <iact:actionData xml:id="d10">
      <inkml:trace xmlns:inkml="http://www.w3.org/2003/InkML" xml:id="stk10" contextRef="#ctx0" brushRef="#br0">9653 14618 260 0,'0'0'171'6,"0"0"-70"2,0 0-9 0,0 0 0 0,0 0-30-2,0 0-3 2,13-22 1 0,-13 22-3 1,0 0-8-4,0 0-3 3,0 14-1 0,0 19-9 0,0 13-4-2,0 1-6 2,0 10-4 0,0 4 8 0,0 6-11-2,0-2-7 3,0-4 0-1,-4-12-2 1,-2-4-6-3,3-8-2 3,3-9-1-3,-3-9 1 1,3-7-1 0,0-7-1 2,0-5-1-3,0 0-5 2,0 0-42-2,0 0 4 3,3-8-43-2,-3-16-48 3,0 7-90-6,0 2-242 5</inkml:trace>
    </iact:actionData>
  </iact:action>
  <iact:action type="add" startTime="25598">
    <iact:property name="dataType"/>
    <iact:actionData xml:id="d11">
      <inkml:trace xmlns:inkml="http://www.w3.org/2003/InkML" xml:id="stk11" contextRef="#ctx0" brushRef="#br0">10022 14669 140 0,'0'0'219'3,"0"0"-81"5,0 0 18 0,0 0-47 1,0 0-27-4,0 0-6 3,0 71-7 0,0-36-9 0,-11 13-9-2,9 9-13 2,-3 1 2 0,-6-1-8 0,9 0-3-2,-6-10-6 2,5-8-7 0,-2-5-6 0,5-13-7-2,0-2-2 2,0-8 0 1,0-5-1-2,0-5-7-1,0-1-45 2,0 0-70 0,0 0-78 1,0 0-269-3</inkml:trace>
    </iact:actionData>
  </iact:action>
  <iact:action type="add" startTime="26758">
    <iact:property name="dataType"/>
    <iact:actionData xml:id="d12">
      <inkml:trace xmlns:inkml="http://www.w3.org/2003/InkML" xml:id="stk12" contextRef="#ctx0" brushRef="#br0">10165 14253 301 0,'0'0'173'8,"0"0"-22"-3,0 0-18 3,0 0-50 0,0 0-15 0,0 0-6-2,0 0-36 3,7 14 0-2,-4-31-1 2,0-5 0-4,7-3-7 3,-6 0 1 0,-4-4 4 0,12 1 0-1,-8-3-3 0,3-2-1 1,2-4-5 0,1-2-3-2,0-3-1 2,-5 0 0 0,2 2-3 0,-1 3-2 1,-3 3 0-2,4 2 0 2,-4-5-2-2,7 0-1 0,-3-5-2 0,-7 3 1 1,13 1-1 0,-3 5 0-2,-10 5 1 2,10 3-1 1,-4 5 1-4,-4 3-1 1,-2 7 0 2,0 3 0 0,0 2 0 1,0-2-1-3,0-4 1 2,0-5 0-1,0-1 0 1,0 3 1 0,0 0-1-1,0 9 0 0,3 1 0 1,-3 4 2-2,0 0-2 3,0 0 2-2,0 0 0 3,0 0 0-6,0 0-2 5,0 0 1-2,0 0-1 2,0 0 1-3,8 0-1 2,-8 0 0 0,0 0 0-1,0 0 0 0,0 0 0 0,0 0 1 1,0 0-1 1,0 0 0-3,0 0 0 2,0 0 0-1,0 0-1 1,0 0 0-2,0 0 1 3,0 0 0-1,0 0 0 0,0 0 0-2,0 0 0 1,0-1 0 1,0-3-1 1,0-4 1-4,0 0 0 3,0-4 0 0,3-1 0 0,-1-3 0-1,1 8 0 0,-3 3 0 1,4 2 0 0,-4 3 0-1,0 0 0 0,0 0 0 1,0 0 0 0,0 0 1-1,0 0-1 1,0 0 3-1,0 3 3 2,0 14-3-3,-9 6-1 1,-5-1 0 1,12 3-1 0,-1-2 1-2,3-10-1 2,0 0 0 0,0-8 0 0,0-5 0-2,5 0-1 2,11 0-1 0,4-9 0 0,-1-11 1-2,-5-3-1 2,-1 1 1 0,-11-1 0 0,-2-1-1-2,0 1 0 3,0 1 1 0,0 5-2-2,0 2 2-2,-9 7 0 3,-7 8 0 0,9 0 0 0,-6 0 2-2,-3 0 1 2,12 11 1 0,-1 12 1 0,2 1 1-2,3 5-1 2,0 3 3 0,0-5-2 0,0 2-4-2,0-10-1 2,0-7 0 0,8-10-1 0,-4-2 0-2,9 0-1 3,-6-5-3-2,5-27-1 2,-8 0 3-4,0-2 1 3,-4-1 1 0,0 13 0 0,0 5-2-2,0 9 2 2,0 6 0 0,-4 2 0 0,-3 0 2-2,-9 0 0 2,-1 0 1 2,1 17 1-4,13 2-2 0,-2-3 1 2,5-2 1 0,0-2 1 0,0-2 2 0,0 0 0-2,0-5-2 2,5-5-5 1,6 0 0-4,-3 0 0 3,5 0-1 0,-3-5 0 0,-9-18-1-2,8-3 0 2,-9 1 0 0,0 3 1 0,0 2-1-2,0 6 0 2,0 6-1 0,-10-1 1 0,-3 6 0-2,0 3 2 2,0 0 0 0,10 0 1 0,-2 0 1-2,2 15 4 2,3 1 0 0,0 7-2 1,0-8 1-4,0-5-3 3,0 0 1 0,0-3-1 0,0-2 1-2,0-5-1 2,8 0 1 0,6 0-1 12,-5 0 1-20,0 0-3 3,1-12 0 4,-9-1 0 1,11 6-1-2,-12 0 0 2,0 7 1 0,0 0 0-2,0 0 0 2,0 0 0 0,0 0 0 0,0 0 0 1,0 0 1-4,0 0 0 3,1 0 1 0,2 0-2 0,1 0 1-2,5 0-1 2,-6 0 0 0,4 0 1 0,-7 3-1-2,2 1 1 2,-2-4-1 0,8 0 1 0,-8 0-1-2,0 0 0 3,0 0 1-2,0 2-1 2,0-2 0-4,0 0 0 4,0 0 0-1,0 0-1 0,0 0 1-3,0 0 0 3,0 0 0 0,3 0-1 1,0 0 1-2,-1-12 0-1,1-8 0 2,7-2 1 0,-3-3-1 2,-4-3 0-6,0-3 1 4,7 0-2-2,-6-6 2 2,-4 4-1 0,12-2 1 0,-8 2-1 0,3 5 1-2,-1 1-1 2,-3 1 1 0,2 8-1-2,-5 5 0 2,2 6 1 0,-2 6 0 0,0 1 0-2,0 0 0 2,0 0 0 0,0 0-1 0,0 0-1 0,0 0 1-2,0 0 0 2,0 0-1 0,0 0-4 0,0 11-31-2,0-1-88 2,0 6-210 0</inkml:trace>
    </iact:actionData>
  </iact:action>
  <iact:action type="add" startTime="29201">
    <iact:property name="dataType"/>
    <iact:actionData xml:id="d13">
      <inkml:trace xmlns:inkml="http://www.w3.org/2003/InkML" xml:id="stk13" contextRef="#ctx0" brushRef="#br0">9741 13690 148 0,'0'0'401'8,"0"0"-202"0,0 0-84 1,0 0-6-4,0 0-28 3,0 0-7 0,0 0-11 0,5-5-26-2,-5 5-13 2,0 0-4 0,0 0-6 0,0 0-9-2,0 0-3 2,4 0-2 0,-4 0-4 0,3 0-46-2,0 0-72 2,-3 0-145 0</inkml:trace>
    </iact:actionData>
  </iact:action>
  <iact:action type="add" startTime="29690">
    <iact:property name="dataType"/>
    <iact:actionData xml:id="d14">
      <inkml:trace xmlns:inkml="http://www.w3.org/2003/InkML" xml:id="stk14" contextRef="#ctx0" brushRef="#br0">10065 13764 382 0,'0'0'288'7,"0"0"-62"1,0 0-91-2,0 0-50 2,0 0-23 0,0 0-5 0,10 0-14-2,-10 0-15 2,0 0-21 0,0 0-7 0,0 0-4-2,0 0-26 2,0 3-71 0,0-3-154-2,0 4-606 2</inkml:trace>
    </iact:actionData>
  </iact:action>
  <iact:action type="add" startTime="30641">
    <iact:property name="dataType"/>
    <iact:actionData xml:id="d15">
      <inkml:trace xmlns:inkml="http://www.w3.org/2003/InkML" xml:id="stk15" contextRef="#ctx0" brushRef="#br0">9706 14230 318 0,'0'0'232'8,"0"0"-37"0,0 0-84-2,0 0-24 2,0 0-32 0,0 0-23 0,0 0-2-2,-13 79-15 2,-8-50 0 0,-1 2 0 0,-6 2-1-2,-1 1-4 2,8 2-3 0,-3-4 5 0,6-5-2-2,0 0-3 2,7-8-1 0,-1-3-1 0,8-6 2-2,4-8 1 2,-3 1 0 0,3-3-2 0,0 0-6 0,0 0-4-2,0 0-18 2,0 4-27 0,0-4-38-2,0 0-175 2</inkml:trace>
    </iact:actionData>
  </iact:action>
  <iact:action type="add" startTime="34163">
    <iact:property name="dataType"/>
    <iact:actionData xml:id="d16">
      <inkml:trace xmlns:inkml="http://www.w3.org/2003/InkML" xml:id="stk16" contextRef="#ctx0" brushRef="#br0">10054 1908 560 0,'0'0'259'8,"0"0"-103"0,0 0-44-2,0 0-48 2,0 0-32 0,0 0-1 0,0 0 10-2,277 53-4 2,-193-33 3 0,16 3-16 0,22-5-6-2,14 5 0 2,22-2-4 0,6-2 1 0,17-6-1-2,15 8 3 5,-10 7 1-6,11 9 1 3,-3 8 1-2,-10 4-4 2,-16 3-1 0,-16-7-13 0,-31-9 3-2,-30-8-2 2,-19-9 0 0,-30-7 0 0,-15-6 0-2,-11-6 3 2,-6 0-4 0,-10 0-2 0,0 0-2-2,0 0-2 2,0 0 1 0,-29 0 2 0,-12-20 2-2,-18-11-1 2,-5-11 0 1,-4-9 1-2,-12-3-1-1,-7-2 1 2,7-6-1 0,-1 4 1 0,13-2 0-2,12 13-1 2,9 9-2 0,14 14 1 0,10 7 0-1,7 9 1 0,11 5-1 1,2 3 1 0,3 0 0-2,-1 0 1 3,1 0-1-1,0 0 2 0,0 0 1-3,0 0 2 4,0 0 1-1,0 0 1 0,22 0 1-3,17 22-1 3,17 8 1 0,8 14-4 0,4 4 5-2,8 1-4 2,-11 0 2 0,7-7 2 0,-11-2-1-2,-4-10 2 2,-7-4-2 0,-9-1 0 1,-9-3 6-3,-7-7-3 1,-7-5-1 1,-13-3 1 0,-1-7-1-2,-4 11-1 2,0 8-8 0,0 15 2 0,-24 14 1-2,-17 3 1 2,-19 5 4 0,1-6-1 0,-9 0 3-2,-9-7-4 2,0-7 0 0,-4-11-4 0,14-11 0-2,11-7-3 2,12-5 0 0,11-2-5 0,17 0-9-2,12 0-23 2,4 0-62 0,0-12-61 0,13 5-86-2,10 0-176 2</inkml:trace>
    </iact:actionData>
  </iact:action>
  <iact:action type="add" startTime="35538">
    <iact:property name="dataType"/>
    <iact:actionData xml:id="d17">
      <inkml:trace xmlns:inkml="http://www.w3.org/2003/InkML" xml:id="stk17" contextRef="#ctx0" brushRef="#br0">10205 11943 84 0,'0'0'356'7,"0"0"-215"0,0 0-52 0,0 0-21 1,0 0 18 0,0 0 22-2,10-124-40 2,-1 49-4 0,-2-13-2 0,-2-15-12-2,-5-13-6 2,0-12-4 0,0-13-7 0,0-17-10-2,0-14-9 2,0-12-7 2,-5-15-3-3,-5 1 0-1,-3 9-3 2,-3 16 1 1,12 10-1-1,-9 11 1-2,5 12-2 1,-5 18 0 2,9 25 0-2,-2 31 0-1,6 27 1 3,0 25-1-2,0 14 3 0,0 0 6-1,0 34 17 2,0 17-20 0,0 10-2 0,0 1 0-2,0 2-3 2,0 2 1 0,-10-1-2 0,-13 4 1-2,3-1 0 2,-6-10-1 0,5-2 0 0,1-5 0-2,7-14 1 2,6-9-1 0,7-16 0 0,0-12 0-2,0 0-1 2,0 0 0 0,3-26 1 0,21-19-3-2,-1-14 2 2,11-14-1 0,-7-9 2 0,5-7 0-2,-4-4 0 2,1 9-1 1,-5 7 2-2,-3 17-2-1,2 13 1 2,-4 16 0 0,-2 9 2 0,0 14-2-2,-9 8 4 2,8 0 2 0,-3 3 5 0,1 46 7-2,2 20 0 2,7 15-6 0,6 12 0 0,-4 5 4-2,-2 3-4 2,0 0-4 0,5-8-3 0,-5-12-3-1,-13-17 1 0,3-21-3 3,-6-19-1-2,-7-13-5-3,0-8-12 3,0-6-35-1,0 0-70 1,0-14-124-2,0-12-284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00:27.6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431">
    <iact:property name="dataType"/>
    <iact:actionData xml:id="d0">
      <inkml:trace xmlns:inkml="http://www.w3.org/2003/InkML" xml:id="stk0" contextRef="#ctx0" brushRef="#br0">25540 1567 389 0,'0'0'215'7,"0"0"-13"-2,0 0-39 4,0 0-64-2,0 0-33 1,0 0-11-2,0 0 3 2,0 0 4 0,-23 0-2-1,-18 0 3 0,-8 0 3 2,-17 6-6-2,-9-2-6 1,-6-3-5-2,-10 3-9 2,-5-2-14 0,-6-2-8 0,2 0-5 0,8 0 2-1,3 0-5 0,12 0 2 2,-2 0-2-4,11 0 12 4,-5 0-4-2,9 0-3 2,3 0 0-3,1 3-1 3,-13 15-3-2,6 4-4 2,-7 0 4-4,8 0-7 6,5 2 1-6,1 1-2 5,7 0 0-6,6 2 0 5,7 5 0-2,2 2 0 1,11 4 1 0,-2 6 2-2,3-3 0 2,11 4 6 0,5-2-9-1,1 1 1 1,9-2-1 0,0 0 1-1,0 3-1 0,3 3 1 1,26 5 0-1,0 3 1 1,10 1-3-1,2-4 2 1,2-5-1 0,7 0-2 0,10-5 4-2,3-2-2 2,5-5-1 1,6 1 0-3,10 0 1 1,6-6 0 1,-8 2-1-1,13-4 2 2,-11-4-1-3,0-5-1 2,-2 0-1 0,-5-6 3 0,-9-1-4-2,2-1 0 3,-6-2-2-2,-3 3 1 1,11-4 1-2,-5 4 0 3,-2-2 0-2,7 3-2 1,-1-3 3-1,3 0-1 0,6 1 0 1,-3-2 1 0,6 0 0-2,-15-5-1 1,6-3 1 2,-2 1-1-2,-5-3 1 0,-2 0 2 0,-3 4-3 2,-1 1 0 0,9 6 0-5,-6 0 0 5,4 6 0 0,4-4 0-3,-4 6 0 1,5-6 0 1,-5-1 0 1,4 1 0-1,-8-1 0-3,10 4 0 3,-10 1 0 0,13 3 0 0,-6 3 0-1,4 2 0 0,6 0 0 1,0 3 0 0,-1-2 0-1,-3-1 0 1,-2 3 0 2,-14 0 0-5,3-2 0-1,-6 1 0 5,12-1 0 0,2-4 0-2,9 4 0 0,13-7 0 1,-2 4 0 0,8-6 0 1,11-1 0-4,-9-2 0 3,15 0 0 0,2 1 0 0,6 0 0-2,2 2 0 2,8-4 0-1,-1 1 0 2,-7-1 0-3,1-1 0 3,-2-4 0-1,-3 1 0-1,-1-7 0-1,-3 2 0 3,-11-2 0-2,-5-2 0 1,-11 0 0-3,-6 0 0 6,-9 0 0-6,0 0 0 5,-15-2 0-6,-5-9 0 5,-15 2 0-2,-3-2 0 2,-8-1 0-3,-1 1 0 1,-2-6 0 2,3-4 0-1,-10 1 0-2,-1-14 0 2,-10-11 0 1,-4-20 0-2,-6-20 0-1,0-10-7 1,-19-6 1 2,-30-6-3-1,-8 5 4-2,-15 1-2 3,-11 0 5-2,-14 4-1 1,-16-1 3-2,-9 9 2 3,-17 5 1-2,-3 8-2 1,-4 3-1-2,5 5-5 2,0 1 2 0,-9 5 2 0,-1-2 0-2,9-1 0 2,1 4 1 1,2-1 1-2,19 5 0 0,0 7 1 1,21 7 1-1,-1 11-2 1,3 5-1-2,10 10 3 3,-9 1-1-3,11-1 2 3,-11 6-2-4,-4-6 2 6,-1 0 3-6,-20-3-2 4,-2 3-1-3,-12-3 1 2,-1 4-5 0,13-1 0-1,2 0 0 0,7 4 0 1,4-6 0 0,-5 1 0-1,5 1 0 0,-3-2 0 0,12 8 0 3,1-1 0-4,0 7 0 0,-5 5 0 3,5 0 0-1,3 0 0 0,4 0 0-2,9 5 0 2,6 8 0 0,11-1 0 1,21 5 0-4,5-6 0 3,15 3-81 0,16-4-87-1,10-10-105 0,0 4-115 0</inkml:trace>
    </iact:actionData>
  </iact:action>
  <iact:action type="add" startTime="6187">
    <iact:property name="dataType"/>
    <iact:actionData xml:id="d1">
      <inkml:trace xmlns:inkml="http://www.w3.org/2003/InkML" xml:id="stk1" contextRef="#ctx0" brushRef="#br1">30951 8797 307 0,'0'0'288'4,"0"0"-86"4,0 0-69 0,0 0-31 0,0 0-15-2,0 0-28 2,-351-101-4 0,287 101 6 0,-8 15-5-2,-1 26-5 2,12 0-3 0,-10 10-7 1,10 3-13-4,5 1-7 3,5 4-6 0,-5 7 1 0,14 3 3-1,0 8 6 2,1 9 5-2,12 10-7-2,4 3-2 3,2 4 3 0,0-2-5 0,3-3-8-2,-9 7 1 3,-3 1 4-2,0 6-7 1,4 5-2-1,-12-7 12 0,4 1-11 1,-1-1-5 0,-3 1 7 0,9 11-7-2,-2 11 2 3,-5 6 3-2,2 3 1 0,3 3-1 0,-5 4-3 1,6 3 1 1,5 5 0-2,6 0 0-1,-2 7 2 2,6 1 4 1,1 4-4-1,0-3 1-3,9-9-3 3,5 1 1 1,2-5-1-2,0 12-1-1,0 0 1 2,0-3 0 1,0 1 0-2,0-1-2 0,0-9-1 1,18-10-2-1,5-10 2-1,-3-12 0 3,5-9-1-2,1-4-1 2,4-5 2-4,-4-6-1 3,8 2-1 1,6-15 1-2,-1-10-1 2,-7-16 4-3,7-9-3 2,2-4 1 1,-5-2-1-1,2-4 2-3,1 0-3 5,-1-3 0-3,1-2 0 3,1 2 0-6,-9 1-1 4,7-1 0-1,4 1 1 2,-2-3-1-3,11 0 0 1,0-4-1 3,8-4-2-3,11-7 3-1,-7-8 0 1,11-11-2 2,-7 0 1-1,7 0 1-1,-3-11-2-1,9-20 2 3,-6-6 0-1,5 2 0-2,-15-8-4 2,-3 1 3 0,-9-3 0-2,-8-5 0 2,1-3 0 0,-6-7 0 1,9-4 1-2,1-10-3-1,2-5 2 2,2-7-1 0,-6-5 1 0,3-4 1-1,-6-3 0 0,2-1 1 2,5 0-1-2,-12 11 0-1,2-3 0 2,-11 2-2 0,3-12 1-1,-5-13 0 0,-2 0-2 1,-6 1 2 0,4 0-1 2,-6 13 2-5,4 3-1 3,-3 5 2-1,-2 0-2-2,-4-6 1 4,1-1-1-2,0-5 1 2,-4 6 0-4,3-4-1 6,-7-4 2-6,4-9-2 4,-7-6 0 0,-3 2 0-5,0 7-1 4,1 0 2 0,10-1 0 1,-1-8 0-3,6 1 0 2,-2-2 1-1,-1 8-1 0,3 9 0 1,-11 7 0-1,-3 12-1 1,-2-2 0-2,0 4 0 4,0-4-1-4,-2-4 1 3,-23-4-2-1,5 1 2-1,-9 5 1 0,5 5-1 3,4 3-2-6,-4 7 3 5,0 0-1-2,7 1 1 1,-2 4-1 0,-1 2 1-2,2 9 0 2,0 2 0 0,-3 5 0-2,4-4-1 2,-6-1 0 2,-3-2 1-5,-5 0-1 4,5-6 0-3,1 3 0 4,5 4 1-4,0 1-2 0,4 9 2 2,3 7-1 1,6 9 1-3,2 10 0 4,5 9-1-5,0 3 1 1,-13-4-5 2,7-4 2-1,-17-8 1 0,-4-2 2 1,-2-6 0 0,-2 1 2 0,1-1-1-2,9 7-2 2,1 10 1 0,7 7-1-2,6 4 2 3,7-3-2-1,-12 5-1 0,4-8 2-3,-5-2 1 3,-6 0 1 0,10 1-2 0,-10-2 0 0,3 3 1-1,-4 4-1 0,0-1 0 2,-5 4 0-2,2 2 0-1,-11 1 0 2,8-1 0 0,-7 0 0-2,8-2 0 3,2 1 0-2,7-1-1 1,3 5-2-2,9 0-19 3,1 0-48-1,-7 9-47 0,10 7-84-1,0 18-164-1</inkml:trace>
    </iact:actionData>
  </iact:action>
  <iact:action type="add" startTime="14077">
    <iact:property name="dataType"/>
    <iact:actionData xml:id="d2">
      <inkml:trace xmlns:inkml="http://www.w3.org/2003/InkML" xml:id="stk2" contextRef="#ctx0" brushRef="#br2">25657 4063 320 0,'0'0'485'8,"0"0"-304"-2,0 0-83 2,0 0-12 0,0 0-25 0,0 0-4-2,0 0-8 2,-1-26-6 0,1 24 4 0,7-4 22-2,16 4-6 2,5 2-2 0,2 0-5-2,9 0-17 2,5 0-7 0,2 10-5 1,2 5-4-2,8 2 0-1,4 5-3 2,1 3-3 2,5 3 6-3,8 1-5-2,-3 3-1 3,16 6 1 0,-7 5 3 1,4-1-5-4,-1 2-1 3,-5 1 3 0,2 5-1-1,1-1-7 1,2 2 4-1,-2 1-11 1,-2 3-3 0,1 1 0-2,-2-1 0 2,-6 4 0 1,0 1 0-2,-8 1 0-1,5 4 0 3,-5 2 0-1,-3 4 0-1,3-3 0-1,0 1 0 3,4-4 0-2,-3 1 0 2,-3 9 0-3,3-4 0 1,8 11 0 1,-9 9 0 0,13 4 0 0,-6 7 0-2,5-1 0 2,1 0 0 1,0 0 0-4,0-4 0 3,-13 1 0 0,2-12 0 0,-8-9 0-1,-3-10 0 0,-10-11 0 3,-1-5 0-4,-6-4 0 0,-2 7 0 3,-1 2 0-2,-11 0 0 1,4 6 0-1,4 0 0 0,-11-3 0 1,3-2 0-1,-1-5 0 0,-3-1 0 1,9-4 0 0,-6-2 0 1,-5-11 0-3,2-8 0 2,-16-7 0-1,-1 1 0 1,0-1 0-2,-3 1 0 2,0 0 0 0,9-9 0 1,-9-2 0-4,0-7 0 4,1 3 0-2,-1-2 0 1,0 6 0-1,0-4 0 1,0 7 0-1,0-3 0 1,0-1 0-1,0 1 0 1,0 0 0-1,0-8 0 2,0 6 0-4,0-5 0 3,0 6 0 0,3 1 0 0,1 5 0-2,-1 0 0 2,0 0 0 0,4-1 0 1,-4-1 0-4,-3 0 0 3,0-2 0 0,0 2 0 1,0-1 0-4,3-2 0 4,-3-3 0-1,0-4 0-1,0-2 0-1,0 0 0 3,0 0 0-2,0 2 0 2,2-2 0-3,-2 0 0 2,0 0 0-1,0 0 0 1,0 0 0-1,0 0 0 0,-25-19 0 1,-18-17 0 0,-18-18 0-2,-15-8 0 2,-8-7 0 0,-13-11 0 1,-3 2 0-3,6 0 0 1,10 9 0 1,17 12 0 1,14 22 0-3,25 13 0 2,9 14 0-1,19 2 0 1,0 6 0-2,0 0 0 2,0 0 0 0,0 0 0-2,0 0 0 2,0 0 0 1,0 0 0-2,23 10 0 1,25 33 0-2,22 7 0 3,1 12 0-2,22 4 0-1,-14 1 0 2,5-5 0 1,-7-4 0-2,-13-1 0 2,-10-13 0-4,-14-7 0 4,-9-6 0-1,-2-5 0 0,-5-8 0-2,2 2 0 2,3 0 0 0,-8-3 0 0,-1-5 0-3,-8-4 0 3,-4-3 0 1,-8-2 0-2,0-3 0-1,0 0 0 2,5 0 0 1,2 0 0-4,7-30 0 4,8-32 0-2,-2-30 0 1,9-24 0-2,-14-19 0 2,1-11 0 1,-3-9 0-2,-13 6 0 2,4 24 0-3,-1 19 0 1,1 27 0 1,8 22 0-2,-12 13 0 2,3 17 0 1,-2 10 0-2,-1 14 0-1,0 3 0 2,0 0 0 0,0 0 0 0,0 0 0 0,0 0 0-2,0 0 0 2,0 0 0 0,0 0 0-2,0 0 0 2,0 0 0 1,0 3 0-2,0 3 0 3,0-5 0-5,0 6 0 3,0 2 0-1,0 2-124-1,0 6-75 3,0-7-116-2,0-1-535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00:27.65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9">
    <iact:property name="dataType"/>
    <iact:actionData xml:id="d0">
      <inkml:trace xmlns:inkml="http://www.w3.org/2003/InkML" xml:id="stk0" contextRef="#ctx0" brushRef="#br0">25780 3788 478 0,'0'0'392'8,"0"0"-243"-1,0 0-73 2,0 0-1-2,0 0-22 0,0 0 3 1,0 0 18 0,-7-10 9-2,32 10-8 2,4 0-21 0,11 0 9-2,1 0-9 1,5 15-11 2,-2 0-11-1,4 4-7 1,4-4-4-4,4 6-6 3,8 3 3 0,-3-2 0 1,16 5-3-4,-3-1 1 3,3 5 0 0,-1 0-3-2,1 2 2 2,-9 7 1 1,5-6-6-2,-9 0 2 0,-1 1 1 1,11 0-1-1,-10 1-2 2,13 7 0 1,-10-2-2-6,9 8-3 4,1-3-1-1,0 5-2-1,-9 3 0 3,5 5 0-1,-5 1 5-1,7 4-5 1,2 1 1-2,4 1-3 1,2 5 0 2,-2-6 0-4,-13-7 0 4,2-7 0-2,-24-10 0 1,-2-9 0 1,-7 0 0-1,-2-4 0 0,6 6 0 0,-1 7 0-2,4 12 0 2,14 18 0 0,8 7 0 0,7 4 0-2,4-1 0 1,-5-4 0 2,1-5 0-1,3-1 0-1,-9-6 0 0,-6-7 0 2,-7 2 0-3,-12-10 0 0,-18-2 0 2,-3-6 0 1,-6-2 0-1,6 2 0-3,-14 5 0 3,6 3 0 0,3 4 0 1,-4 0 0-4,8 8 0 3,9-4 0 0,-9 7 0 0,8 5 0-1,8-5 0 2,0 3 0-2,3-4 0 1,-7-3 0-2,4-1 0 2,-2-7 0 0,-4-10 0 0,-4-9 0-2,-1-4 0 2,-6-5 0 0,-9 1 0 0,3-5 0 1,-9 6 0-4,9 0 0 0,-5 0 0 5,5 5 0-4,-7 0 0 1,8-2 0 1,-7-1 0 0,6 1 0 0,-13-8 0-2,3 2 0 3,0-6 0-2,-1 2 0 1,-2 0 0-2,0 12 0 2,0 4 0 0,14 14 0-1,-10 12 0 0,14 2 0 2,1 15 0-2,-2-3 0 1,6-6 0-1,-5 4 0 1,2-16 0 0,-10-6 0 0,3-10 0-3,-6-12 0 4,-7-8 0-2,0-7 0-1,0-3 0 2,0-5 0 0,0-1 0 0,0 1 0 0,0-3 0-2,0-4 0 2,0 0 0 0,0 0 0-2,0 4 0 2,0-4 0 0,6 2 0 0,-6-2 0-1,0 0 0 1,3 3 0 0,-3 8 0-1,0 0 0 0,0 3 0 0,0 1 0 1,0 0 0 0,0 5 0-2,0 7 0 3,0 1 0-2,0-2 0 2,0-5 0-3,0-4 0 1,0 2 0 0,0 8 0 2,0 0 0-3,0 18 0 2,0 6 0 1,0 6 0-2,0-8 0-1,0-9 0 3,0-18 0-2,0-10 0 2,0-7 0-4,0-5 0 3,0 0 0 0,0 0 0 1,0 0 0-4,0 0 0 3,0 0 0 0,0 0 0 0,0 0 0-2,0 0 0 2,0 0 0-1,0 0 0 2,0 0 0-4,0-19-5 4,-9-21-4-1,-15-7 7 0,-4-5-1 0,-14-4 1-1,-9 0-1 0,4-2-1 2,-10-1-6-4,5 2-1 3,7 10-2 0,10 7 6 0,8 9 5-2,9 6-2 2,11 5 4 1,-5 3 0-2,11 9 0 0,1 3 1 0,0 1 0 0,0 4 1 2,0 0 0-1,0 0 4-2,0 0 0 2,0 0 5 0,1 12-1 0,36 25-4-1,9 10-3 1,5 8-2 0,-2 8 2-3,2 2-1 3,-11-1 0 0,-1 1-2 0,-11-7 5 0,5-11-3-2,-12-6 3 2,-1-16-2 0,-13-9 1-1,8 0-4 0,-1-5 0 1,-1 3 0 0,2-1 0-1,1-6 0 0,-6-2 0 1,0-5 0 0,0 0 0-1,10 0 0-1,12 0 0 3,-3-25 0 0,16-19 0-4,-4-18 0 3,-1-12 0 0,2-7 0 0,-10-13 0-2,2 8 0 2,-11 7 0-1,0 23 0 2,-10 16 0-3,-4 20 0 3,-2 12 0-3,-6 4 0 3,-1 4 0-4,0 0 0 5,0 0 0-3,0 0 0 1,0 0 0-2,0 0 0 3,0 0 0-2,0 0 0 2,0 0 0-4,0 0 0 3,0 0 0 1,0 10 0-2,0 4 0-1,0 8-6 3,0 4-75-2,-1 0-67 2,-28-5-74-4,19-12-102 3,-3-1-753 0</inkml:trace>
    </iact:actionData>
  </iact:action>
  <iact:action type="add" startTime="7163">
    <iact:property name="dataType"/>
    <iact:actionData xml:id="d1">
      <inkml:trace xmlns:inkml="http://www.w3.org/2003/InkML" xml:id="stk1" contextRef="#ctx0" brushRef="#br0">29432 9408 396 0,'7'0'135'8,"-7"0"6"-1,0 0-36 1,0 0-48-1,0 0-10 0,0 0-4 1,0 0 2 0,0 11 8-2,0 6 4 3,-20 3-10-1,-4 3-6-1,0 0-1-1,-2 2-4 2,-5 0 3 0,-5 7-7 0,6-8-5-2,-11 1-5 3,0 1-2-2,-5-4-3 1,-8 6 5-2,2-3 11 3,-9 1-3-2,0 1-1 2,-2-3-2-4,2-4-6 4,-2-3-5-2,-6 2-3 1,1-6 3-1,-2 7 0 0,4-3 1 1,2 0-2 0,3-1 8-2,0 0-8 2,4-3-2 1,2 1 2-2,3 0-5 0,0 0 2 1,-2 0 3-1,4 3-3 2,-7-4 2-4,12 8-3 3,-10-4-3 1,10 2 2-2,-11 1 0-1,2 2-2 2,5-2 0 0,-8 2 0 0,9-5-1-1,-8 0 0 0,7 3-3 2,-4-5 2-2,-6 7 0-1,5 0 4 2,-2-2-5 0,5-2 1 0,2-1-4-2,1 2 4 3,1-6-4-1,-6 1-1 2,1 1 2-5,2-5-1 5,-5 5 0-5,7-5 1 3,-12 2 2-2,0-3-4 3,2-4 0-2,-1 6 1 1,-14-5-2-3,5 2 5 5,-9-3-3-3,11 1-1 1,-11-2 1-2,16-1 0 3,-3-1 2-2,5 0 0 1,2 2-3-2,-1-2 2 3,-1 1 2-2,-5 1 1 2,0-3 1-4,-13 3-2 3,3-1 5 0,3-1-7 1,-4-2 4-4,1 0 1 3,10 0-2 0,5 0 2 0,-5 0-2-2,8 0 5 2,-2 0-7 0,-2 0 1 0,-1 0-1-2,0 0-4 3,-5 0 0-2,5 0 0 1,-9 0 0-2,15 0 0 3,-13 0 0-2,4-5 0 1,-1-4 0-2,-6 4 0 2,3 1 0 0,-6 2 0 0,3 0 0-2,-4 2 0 2,-2 0 0 1,9 0 0-2,-2 0 0-2,11 0 0 3,11-3 0 1,-3-1 0-1,9-2 0-1,10 1 0 1,-4 1 0-1,0-6 0 2,-5-1 0-4,1 0 0 5,-7-6 0-3,-4 0 0 1,1-3 0-3,-7 0 0 3,1 3 0 0,-4 1 0 0,4 5 0-2,3 1 0 2,-3 3 0 0,-4 1 0 0,3-6 0-2,-3 4 0 1,1 0 0 2,5-6 0-1,3 5 0-2,8-1 0 2,2 2 0 1,8 1 0-2,1 1 0 0,10 4 0 1,9-1 0-1,-1 1 0 1,8-2 0-1,-7 2 0 0,0 2 0 2,3 0 0-2,5-2 0-1,-5 2 0 2,4 0 0 1,-7-4 0-2,9 4 0-1,1-3 0 2,2 3 0 0,-7 0 0 0,8-2-3-2,-4 2-5 2,4 0 5 0,0 0 3 0,-3 0-1-2,3 0 1 3,0 0 0-2,0 0 1 2,0 0-2-4,0 0 1 3,0 0 0 0,0 0 0 0,0 0 0-2,0 0 0 2,0 0 0 0,0 0-2 1,0-3 0-4,0-6-1 3,23-2 1 0,14-10 1 0,16 1 1-3,-2-7 0 5,8 0 0-3,-1 2 0 1,2-2 0-2,1 6 0 2,-5 4 2 0,-9 5 2 0,-4 7-2-2,-2-1 2 2,-11 0-3 0,6 3 0 1,-5-2-1-4,2-4 0 3,3 6 2 1,-8-2 1-2,-8 3-1-1,0 2 0 2,-4 0-2 0,-11 0 2 0,-2 0-2-2,-3 0 0 2,0 0 0 0,0 0 0 0,0 0 0-2,0 0 0 3,0 0 0-2,0 0 0 1,-21 7 0-2,-19 16 0 2,-7 3 0 0,-13-1 0 0,-1-5 0-2,-15 2 0 2,8-7 0 0,-4 7 0 0,8-3 0-3,0-5 0 5,3 3 0-3,5 0 0 1,6-7 0-1,10 2 0 0,12-7 0 1,8-2 0 0,8-3 0-2,8 0 0 3,1 0 0-2,3 0 0 2,0 0 0-4,0 4 0 3,0-4 0 0,0 0 0 0,0 3 0-2,0-3 0 2,0 0 0 1,0 2 0-2,0 5 0-1,3 6 0 2,33 10 0 0,9 10 0 0,12 7 0-2,-1 7 0 2,8 5 0 0,-7 0 0 1,-1 2 0-3,-8-1 0 2,4-2 0-1,-8-6 0 1,-8-6 0-2,-9-3 0 2,-3-4 0 0,-10-7 0 0,2-5 0-2,-13-7 0 2,-3-6 0 0,0 3 0 0,0-3 0-2,0-6 0 2,0 3 0 0,0-2 0-1,0 1 0 0,0 0 0 1,0-1 0 0,0-2 0 0,0 3 0-2,0-3 0 3,0 3 0-2,0 0 0 3,0 5-103-6,4 7-98 4,1-10-92 0,9 10-245 0</inkml:trace>
    </iact:actionData>
  </iact:action>
  <iact:action type="add" startTime="15825">
    <iact:property name="dataType"/>
    <iact:actionData xml:id="d2">
      <inkml:trace xmlns:inkml="http://www.w3.org/2003/InkML" xml:id="stk2" contextRef="#ctx0" brushRef="#br1">31684 10904 274 0,'0'0'177'5,"0"0"-19"5,0 0 0-3,0 0-47 0,0 0-15 0,0 0-20 1,0 0-18 0,0-9-17 0,0 13-9-3,0 26-7 4,0 17 1-1,0 19 14 0,0 8-2-2,0 15-12 2,0 2-4-1,0 11-5 2,0 7 0-1,0 4-3-2,0 5-2 2,0-7-2 0,0-10 0-2,0-9-3 2,0-14 1 0,0-4-4 0,0-12 0-2,0-10-2 2,0-13 1 0,0-9 0 0,0-12 1-2,0-9 2 2,0-4 1 1,0-2 0-2,0-3-6-2,0 0 2 4,0 0-3-1,0 0-1 0,0 0-2-1,0-27-1 0,-10-20 3 1,-20-8 1 0,4-13 0-2,-8 4 1 3,4 2-1-2,-1 5 0 1,4 5 0-2,4 5-1 2,5 12 1-1,5 10 0 2,7 11 0-2,6 6 0 1,0 6 1-1,0-2 1 1,0 4 0-3,0 0 1 5,0 0 1-3,0 0 8 1,0 0 15-1,0 23 0 0,6 12-18 1,16 12 2 0,7 2 2-2,-2 4 0 3,7 4 4-2,-4 5-1 1,4 3 1-2,-8-4-7 2,4 2 0 0,-10-14-4 0,-1-12 1-1,-7-7-4 0,4-10 2 2,1-8 3-1,-10-4-2-3,8-4 1 3,-1-4-3 0,-1 0-2 0,5 0-1-1,11-12-2 1,-5-27 0-1,13-18-1 1,-14-8 0-2,2-1 1 3,-2-1 1-1,-7 13 0 0,0 8-2-3,-8 21 4 3,1 12-2 0,-6 7 0 1,1 6 0-3,-4 0 1 1,0 0-3 2,0 0 2-2,0 0 0-2,0 0-4 4,0 6 2-1,-13 22 2 0,-14 11 1-1,-5 6 0 1,-3 3 0-2,-1 2 0 2,-5 4 0-2,1 0-1 4,-1-2 0-3,0-7 1 1,-1-9-1-1,9-13 1 1,8-3-1-1,7-9-2 1,-3-8 1-2,8-3-2 2,2 0 0 0,-8 0 2 0,4-27-1-2,-8-16 0 2,3-13 2 0,4-7 0 0,0 2-1-2,7 5 0 2,1 5-1 0,8 8 1 0,0 17 0-2,0 8 1 3,0 6-1-2,0 10 2 1,0 2 1-1,0 0-1 1,0 0 3 0,0 0 0-1,0 0 0-1,13 0 1 2,11 25-4 0,8 6 0 0,6 2 0-3,4 11 0 4,-4 3 2-1,-5 7-1 0,-3-5 0-2,7 0-1 2,-13-14 0 0,-5-5 0 0,-12-13 0-2,3-9 3 3,-10-3-1-2,3-5-2 2,-3 4 0-4,0-4-2 3,0 0 1 0,0 0-1 0,0 0-1-2,0 0-1 2,0 0-1 0,0-9 4 1,0-31-1-5,0-16 0 6,0-11 1-3,0-10 0 2,0-4 0-4,0-3 1 3,0-3-1 0,0 2 0 0,0-2 0-2,0-2 0 3,8-1 0-2,5 2 0 1,-9 9 0-2,3 6 0 2,-1 9 1 0,-3-1-1 0,0 6 0-2,1 0 1 2,5 9-3 1,-5 6 3-2,-1 6-1-1,0 10 0 2,-3 12 1 0,0 6-3 0,0 5 1-2,0 5 0 2,0 0 1 1,0 0-1-2,0 0 0 0,0 0 1 1,0 0 2-1,0 0-2 1,0 18 1-2,0 20 0 2,0 25 0 0,-6 12 0 0,-4 10 0-1,3 10-1 0,4 10 2 1,0 6-1 0,-7 12 1-2,6-4 1 2,-2-4-3 0,-12-10 3 1,2-13-2-4,-1 0 1 3,-2-2 0 0,8-11-3 0,-5-15 2-2,3-20-1 3,5-14 0-2,5-13 0 2,3-15 0-3,0-2 1 2,0 0-1-1,0 0 0 2,0-24-1-4,0-36 1 3,6-21-2-1,1-20 2 3,-1-20 0-5,-1-11 0 4,-5-8-1-2,0-3 1 2,0 5 0-3,0 8 1 2,0 19-1-1,0 16-1 2,0 20 1-3,0 18 0 2,0 13-1-1,0 13 1 2,0 6 1-4,0 6-1 2,0 4 0 3,0 4 0-5,0 5-1 3,0 6 1 0,0 0 0 0,0 0 1 0,0 0-1-2,0 0 0 2,-11 28 1 0,1 28-1 0,2 23 1-2,-1 17 1 1,6 22-1 2,-7 8-1-3,7 6 0 2,-4-2 0 1,4-12 2-2,-10-17-2 1,6-9 1-2,-14-16-1 3,4-9 1-2,-2-10 0 2,-4-12-1-4,8-6 0 4,10-14 0-2,-6-8 0 2,8-8 0-5,3-9 0 5,0 0 1-1,0 0-2 0,0 0 1-2,0 0-1 2,0 0-1 0,-4 0-2-1,-9-15-2 0,3-24 5 1,-19-18 0 0,1-12 1 0,-1-10 0-2,8-2 0 3,8 12 1-2,-3 11-1 1,11 17 0-2,-5 15 0 3,4 8 0-2,2 5 0 2,-2 5 0-5,3-1 0 5,-1 3 0-1,4 4 1 1,0 0-1-4,0 2 1 4,0 0 1-1,0 0 4-1,0 0 0-1,0 15 5 3,0 24 14 0,20 16-17-3,8 2-2 0,1 4 3 2,7-3 3 0,-1 7 3 0,5-1-1-2,1 1-9 2,-2-8-1 0,-1-10 3 0,-2-10 1-3,-3-10 2 4,-9 0-2-1,-6-10 5 0,-6-7-2-2,-2 2-1 2,-4-7-5 0,4 0 0 0,-7-2-3-2,-3 0 3 2,3-3-3 0,-2 0 2 1,-1 0-3-4,0 0 2 4,0 0-3-2,8 0 0 1,5-8 1-2,7-29-1 2,16-13-2 0,-5-14 2 1,2-4 2-4,3 0-1 4,-8 7 0-2,1 10 0 0,-9 8 1 3,-8 13-2-5,2 11 1 4,-10 8-1-3,1 7-2 2,1 4 2 0,-6 0 0-1,0 0 1 1,0 0-2-2,0 0 2 1,0 0-2 2,0 0 2-1,0 0-1-2,0 0 0 2,0 0-2 0,0 0 0 0,0 0-21-2,0 0-37 2,0 0-40 0,0 0-46-2,0 0-73 20,0 15-220-25</inkml:trace>
    </iact:actionData>
  </iact:action>
  <iact:action type="add" startTime="28423">
    <iact:property name="dataType"/>
    <iact:actionData xml:id="d3">
      <inkml:trace xmlns:inkml="http://www.w3.org/2003/InkML" xml:id="stk3" contextRef="#ctx0" brushRef="#br0">21961 8936 339 0,'0'17'165'8,"-6"-8"-41"0,3-1-37-2,-1-1-2 2,4-5 1 0,0-1 2-1,0-1-7 0,0 0-11 1,0 0-12 0,0 0-12 0,0 0-5-2,0 0 1 1,0-18 12 2,0-16 4-1,0-3-7-3,13-5-12 4,-6-3-7-1,-4-3 6 0,10-5-7-2,-1 3 0 2,1-4-3 1,5 3-8 0,-9-2-2-4,4 3-1 4,0 2 3-1,-7-3-9 1,9 0 5-4,-5-5-3 1,6 0-4 1,0-3 2 1,-5-2-5 1,5-5 3-4,0-3-4 5,6 1 1-4,-3-2 2 1,1 5 1 1,3 4 2 0,-1 4 1 0,-2 3 0 0,3 2-3-2,3-5 1 2,-4-8-5 0,0-8 1 0,-2-2-3-1,6-4 2 1,-1 0-2-1,4 3 3-1,-9 6 3 2,3 5-1 0,-5 6 3 0,5 5 0 0,-3 4-1-3,1 1-2 4,-1 0-2 0,-1-5-4-4,4 2 2 3,-1-10-2 0,7 2 0 0,-9-6 2-2,6-3-3 2,-1 2 5 0,4 3-3 0,-6 0 4-2,0 0-1 3,-1 5-1-2,-2 2-1 1,6-4 0-2,5 4-4 2,-5 5 0 0,4-2 0 0,-2 7 0-3,-2 0 0 5,4 3 0-3,7 3 0 2,-14-5 0-4,17-3 0 3,-1-8 0 0,2-2 0 0,0-5 0-2,-1-3 0 2,7 1 0 0,-7 1 0 0,-4 13 0-2,2-2 0 2,4 2 0 0,-1-2 0-1,-1 0 0-1,1 3 0 3,-2 6 0-1,2 3 0 1,-2 7 0-3,-2 0 0 1,0 4 0 1,-5-2 0 0,2 1 0-2,1 0 0 2,-4 0 0 0,2-2 0 0,-6 2 0-2,5-1 0 2,-7 5 0 0,7 2 0 0,-9 11 0-3,-3 0 0 5,1 3 0-3,-14 7 0 1,6 0 0-2,-13 1 0 1,4 1 0 2,-4 3 0-1,0 0 0-2,0 0 0 2,0 0 0 0,0 0 0 0,0 0 0-2,0 0 0 2,0 0 0 0,0 0 0 0,0 0 0-2,-24 0 0 2,-20 17 0 0,-12 0 0 0,-11 0 0-2,-7 4 0 3,-6-2 0-2,4 6 0 1,-3 4 0-1,10-5 0 0,-2 10 0 1,11-3 0 0,14-2 0-2,8-4 0 2,11-9 0-1,11-5 0 2,3-5 0-4,13-6 0 5,0 0 0-3,0 0 0 1,0 0 0 0,0 0 0-2,17 0 0 2,25-2 0 1,16-16 0-4,9-1 0 3,7-6 0 0,10-5 0 0,6 3 0-2,-3-4 0 2,-3 3 0 0,-8 3 0 1,-3 5 0-4,-21 5 0 3,0-2 0 0,-11 8 0 0,-14 0 0-2,-8 3 0 2,-6 6 0 0,-13 0 0 0,0 0 0-2,0 0 0 3,0 0 0-2,0 0 0 1,0 0 0-2,0 11 0 3,0 29 0 15,-32 19 0-23,-2 11 0-1,-13 11 0 4,-1 8 0 4,-11 11 0 1,1-1 0-4,1 0 0 3,8-7 0 1,-4-8 0-1,9-15 0-3,11-12 0 3,12-20 0 0,11-18 0 1,9-11 0-4,1-8 0 3,0 0 0 1,0 0 0-1,0 0 0-4,0 0 0 6,11-8 0-3,18-5 0 1,-14 7 0-2,1 6-62 3,-3 0-105-2,-13 0-100 1,1 8-169-2</inkml:trace>
    </iact:actionData>
  </iact:action>
  <iact:action type="add" startTime="45146">
    <iact:property name="dataType"/>
    <iact:actionData xml:id="d4">
      <inkml:trace xmlns:inkml="http://www.w3.org/2003/InkML" xml:id="stk4" contextRef="#ctx0" brushRef="#br1">25299 1866 320 0,'0'0'363'5,"0"0"-171"3,0 0-47 0,0 0-35 0,0 0-46-2,0 0-9 2,0 0 0 0,20-8-15 0,-20 8-9-2,0 0-7 1,-4 0 4 3,-37 0 10-3,-15 0 19-1,-11 0-11 1,-7 0-10 2,-7 0-4-1,-15 0-13 0,8-7 0-1,-9-1 3 1,-6-1-6 1,6 1 3-2,0 8-1-1,1 0-6 3,12 0 1-2,7 0-2-1,6 0-4 2,2 0-4 0,16 12 3 1,-2 4-2-4,10 3 0 4,-4 4 1-1,16 6 4 0,-1 3-2-2,10 3 3 1,-2-1-6 1,11-2 1 2,1-5-3-5,1-9 3 1,11 1-1 2,2-2 9 0,0 2 17-2,0 3-3 2,34 12-7 0,9 5-10 0,15 3-2 1,4 3-3-4,9-1 8 3,3 3 2 0,6-2-1-2,7 2 7 2,-3 1-10 0,0 2-11 0,12-2 0 1,-12 3 0-4,0-9 0 3,0 0 0-1,-3-8 0 0,8-4 0 1,-8-4 0 0,-1-6 0 0,4-4 0-2,11 1 0 2,-6-3 0 1,5-2 0-2,6 1 0-1,-9 2 0 2,-1 0 0-1,9-2 0 2,-14 4 0-4,11 0 0 5,-9 0 0-3,7 3 0 1,-6-1 0-3,8 1 0 4,-2-1 0-1,-11 4 0-1,-3-3 0 0,-2-3 0 1,-7 0 0 0,9-4 0 1,13-2 0-5,-5-2 0 4,9-4 0 2,3 2 0-3,0-5 0-1,-3 1 0 2,-10-1 0 0,3 4 0 1,-16 3 0-5,13 5 0 4,-3-3 0 1,3 0 0 0,6 0 0-4,-5-2 0 3,5 2 0 2,4 1 0-4,-10 1 0 1,7 1 0 0,-7 4 0 1,10-5 0 0,-10 4 0-1,10 0 0 0,5-3 0 2,11 6 0-1,0 2 0-1,-1 0 0 1,1 5 0 2,-3-3 0-4,3-1 0 3,-12-6 0-4,-1 0 0 4,-13-1 0-1,-5-1 0-4,-3-8 0 6,-15 5 0-4,3-4 0 3,-14 1 0-2,4-1 0 0,-3-8 0 1,5 0 0 0,-11 0 0-2,5 0 0 2,4 0 0 0,-9 0 0-1,-5 0 0 2,-6 0 0-4,-1 0 0 3,-16-10 0 1,3-5 0-4,-2-10 0 2,-1-6 0 1,-3-7 0 0,-7-19 0-2,-10-9 0 2,0-11 0 0,0-9 0 0,-30 3 0-2,-27-5 0 2,-6 2 0 0,-8-2 0 1,-12 6 0-4,-1 1 0 3,0 6 0 0,-6 4 0 0,3 9 0-2,-1 8 0 2,-8 7 0 0,-8 0 0 0,-2 1 0-2,4 4 0 2,-1 5 0 0,15 10 0 1,-12 4 0-4,3 3 0 4,0 6 0-2,0 0 0 1,-1 1 0-2,4 0 0 2,-1-2 0 0,13-1 0 0,1-2 0-2,6-2 0 2,10-3 0 1,-8 1 0-2,9 3 0 1,1-2 0-2,-1 4 0 2,4 3 0 0,-1 4 0 0,2-2 0-1,-2 0 0 0,0-1 0 1,-7 1 0-2,3-3 0 2,1 2 0 0,-5-1 0 0,-1-3 0-2,5 3 0 2,-11-3 0 0,5 4 0 1,0-5 0-3,-8 5 0 1,2-1 0 1,4 5 0 0,2-2 0-2,-6 1 0 2,1 5 0 0,-6 3 0 0,-5 2 0-3,-10 0 0 3,-7 0 0 2,-9 0 0-3,9 0 0-1,1 0 0 3,6 0 0-1,20 0 0-1,16 0 0 0,14 0 0 2,7-6 0 0,4 1 0-3,12 1 0 1,-9-1 0 3,10 0 0-4,3 0 0 0,2 5 0 0,2-7 0 3,6 7 0-2,0-3 0 1,7 3 0-2,3-2 0 2,-1-1-38 0,-2-3-128 0,3 6-68-2,0 0-137 2,0 0-725 0</inkml:trace>
    </iact:actionData>
  </iact:action>
  <iact:action type="add" startTime="47269">
    <iact:property name="dataType"/>
    <iact:actionData xml:id="d5">
      <inkml:trace xmlns:inkml="http://www.w3.org/2003/InkML" xml:id="stk5" contextRef="#ctx0" brushRef="#br1">23960 1663 418 0,'0'0'187'7,"0"0"0"-2,0 0-40 3,0 0-32-1,0 0-31 1,0 0-21-1,0 0-6 1,49-22 8-1,-49 22-15 2,-36 11-17-1,-25 12 29-2,-32 8 14 2,3 5-17 0,-8-2-16-3,-5 5-6 4,-5 0-12-1,3 3-6 2,0 6 2-6,4 0 0 5,-2-1 1-1,-4 2 2-1,4-2-1-1,3 7 1 2,-5 3-7 0,4-1 2 0,-15 2 6-2,4-2-12 2,-4 1-2 0,-3 4 5 0,6-1-15-2,8 4 7 2,-1 4 0 0,6 2-3 0,0 6 4-2,3-1 1 3,13-1-7-2,1-6 4 1,9-4-2-2,2-2-3 2,8-1 0 0,12-1 3 0,-1 2 0-2,-3-4-5 3,12 3 3-2,4 2 2 2,2 2-3-4,-1 2 2 3,3 3-4 0,1 3 0 0,-1 0 0-2,-2-3 0 2,-1-9 0 0,-2 4 0 0,1-4 0-2,6-3 0 2,-8 6 0 0,5 4 0-1,9-1 0 0,-8 4 0 2,11-1 0-1,-10-3 0-1,11 1 0-1,1-4 0 4,5 1 0-4,2-8 0 2,9-4 0-2,-6 9 0 2,10 3 0 0,3-4 0 0,0 1 0-1,0-9 0 2,0-5 0-1,0-2 0-1,0 4 0-1,0 9 0 2,0 6 0 1,0 2 0-1,0 1 0-2,0 4 0 2,0-8 0-1,3-7 0 1,17-9 0-1,-2-14 0 2,18-15 0-2,0-4-3 0,15-8 1-1,8 0 2 3,2-4 2-2,13-1-2 1,-10-2 3-1,16 0-3 1,-6 0 0-1,-1-9 0 2,9-12 0-3,6-8 0 2,-4-2 0 0,13 1 0 0,-5 2 0-1,0 1 0 1,-3 5 0-1,4 0 0 1,-7-5 0-1,7 0 0 1,1 2 0 0,-7-5 0 0,11-2 0-3,-10 0 0 3,0-12 0 1,-6 0 0-2,-11-7 0-1,1-8 0 3,-4 0 0-1,5 3 0 0,-7-1 0-2,13 7 0 3,-3 2 0-2,7-5 0 0,1-1 0 0,-3 0 0 0,-4-5 0 4,3 4 0-5,-8-4 0 1,-4 5 0 0,5 2 0 2,-5 3 0-2,9 2 0-1,3-5 0 2,-12 5 0 0,4-4 0 0,-11 1 0-2,0 5 0 1,1 5 0 2,-8 4 0-1,-8 2 0-2,8-6 0 1,-9 1 0 2,-3-6 0 0,3-2 0-4,9-4 0 0,1 1 0 4,-3-1 0-2,4 4 0-2,4 2 0 5,-2-2 0-3,8-7 0 1,-6-3 0-2,-2-8 0 3,-2-6 0-2,4-12 0 1,1-10 0-2,2-3 0 2,7 1 0 0,-6 4 0 0,-13 9 0-1,1 13 0 0,-7 0 0 1,-6 3 0 1,1-4 0-4,-2-9 0 3,-2 0 0 0,-8-7 0 0,-5 5 0-3,-3 2 0 4,-7 4 0-1,-5 14 0 0,-8 3 0-2,0-2 0 3,0-2 0-1,-5 5 0-1,-15 3 0-1,-3 0 0 3,0 7 0-2,-14-8 0 1,0 5 0-2,-2-3 0 2,-2 4 0 0,-3 5 0 0,0 5 0-1,-9 8 0 1,-8 5 0 0,-2 9 0-1,-30 3 0-1,2 6 0 2,-27-1 0 0,-2 4 0 0,4 5 0-2,-1 0 0 3,12 0 0-1,-2 20 0-1,-8 13 0-1,10 5 0 2,-3-2 0-1,18 0 0 2,12-6 0-2,16 1 0 1,8-5 0-1,24-3 0 1,9-12 0-2,8-2 0 2,13-9-3 0,0 0-153 0,16 0-71-2,9 0-251 2</inkml:trace>
    </iact:actionData>
  </iact:action>
  <iact:action type="add" startTime="89346">
    <iact:property name="dataType"/>
    <iact:actionData xml:id="d6">
      <inkml:trace xmlns:inkml="http://www.w3.org/2003/InkML" xml:id="stk6" contextRef="#ctx0" brushRef="#br2">26318 5828 363 0,'0'0'574'7,"0"0"-443"1,0 0-48-3,0 0 15 4,0 0-25-1,0 0-22 0,0 0 8-2,0-5 21 2,20 5-6-1,12 0-24 2,18 3 2-3,6 10 0 1,4 4-10 2,3 7-2-1,-2-3-6-3,6 5-6 4,7 2-3-1,-6 3-9 3,4 2 0-8,-8 4 7 5,0-1-4 0,6 1-7 1,-10-1-2-4,-9-2 2 4,3 0-1-1,-12 1 0 0,1 4-3-2,-1-4-8 1,-3 7 0 1,-1 0 0 0,-2 2 0-1,1 5 0 0,-10 4 0 2,7 3 0-2,-8 6 0-1,1-3 0 2,-1-2 0 0,-16-3 0 1,3 0 0-5,-8-5 0 6,-2 4 0-2,-3 4 0-1,0 4 0 0,0 8 0 1,0-2 0-1,-16 2 0 2,1-1 0-4,-18-1 0 3,10-2 0 0,-15 3 0 0,-4 2 0-2,4-1 0 4,-5-3 0-4,-11-1 0 2,6-1 0-2,-11 2 0 2,-11-2 0 0,11-6 0 1,-5-2 0-5,0-4 0 5,1-7 0-1,-3-6 0 0,-6-5 0-2,4-6 0 2,-9-4 0 0,-12 3 0 1,-2-7 0-4,-2-3 0 3,-11 4 0 0,3-7 0 0,1 0 0-2,0-1 0 2,0-6 0 1,2-1 0 0,7-4 0-3,-2-2 0 2,5 0 0 0,-2 0 0 1,6 0 0-5,-9 0 0 4,11-2 0 0,-3-15 0 1,9-6 0-3,-1-7 0 3,-1-10 0-1,-5-7 0 0,-1-7 0-2,4-5 0 2,-1-3 0-1,4 6 0 2,13-4 0-5,1 4 0 3,3 0 0 2,-1-2 0-2,5 1 0-1,-1-4 0 3,6 1 0-2,2-5 0 1,1 7 0-2,12 1 0 2,11 4 0 0,-1 3 0-1,12-1 0 0,-5-2 0 2,6 2 0-1,6-4 0 0,2 1 0-3,-3-3 0 3,8-2 0 1,0 2 0-2,0-2 0-1,0 7 0 2,0 0 0 0,13 5 0 0,13-1 0-3,1 1 0 4,2 2 0-1,9-2 0 0,-8 10 0-2,14 0 0 2,-1 0 0 0,1 3 0 0,12 1 0-2,-5 1 0 2,9-1 0 1,9-1 0-1,-4 3 0-2,12 0 0 1,-6 0 0 1,6 4 0 0,-4-3 0-1,-10-2 0 0,1-2 0 2,-3 1 0-1,-2-4 0-2,-2 1 0 2,4-4 0-1,-13 3 0 2,4-2 0-4,-6 1 0 3,5 1 0 0,-10 3 0 0,-11 8 0-1,2 0 0 0,-10 13 0 1,-3 1 0 1,-15 7 0-4,7 5 0 4,-11-2 0-2,0 2 0 1,0 0 0-2,0 0 0 2,0 0 0 0,0 0 0 0,0 0 0-3,0 0 0 4,0 0 0-1,0 0 0 1,0 0 0-4,0 0 0 3,-11 0 0 1,-30 0 0-2,-7 0 0-1,-21 0 0 3,2 5 0-2,-5-3 0 2,4 1 0-4,-6-3 0 3,3 0 0 1,-5 0 0-2,11 0 0-1,6 3 0 1,9 1 0 2,27-4 0-1,14 0 0-2,1 0 0 2,8 0 0 0,0 0 0 0,0 0 0-2,0 0 0 2,0 0 0 0,8 0 0 0,21-4 0-2,24-9 0 3,7 3 0-3,10 3 0 3,8-5 0-4,2 1 0 4,13 0 0-1,-9 1 0 0,0 9 0-1,-7 1 0 0,-11 0 0 2,-9 0 0-2,-12 0 0-1,0 0 0 2,-18 1 0 0,-6 5 0 0,-14-2 0-2,3-2 0 2,-10 5 0 0,0-5 0 0,0 14 0-2,0 13 0 2,-17 18 0 1,-20 19 0-1,-6 6 0-3,-2 2 0 3,-11-13 0 0,2-4 0 0,5-12 0-2,8-8 0 2,3 1 0 0,12-7 0 0,0-2 0-3,16-8 0 5,-3-5 0-3,9-6 0 2,4-7 0-4,0-3 0 2,0 0 0 2,0 0 0-1,0 0 0-2,0 0 0 2,17 2 0-1,11 15-60 2,-13-4-207-3,1 0-152 2</inkml:trace>
    </iact:actionData>
  </iact:action>
  <iact:action type="add" startTime="95481">
    <iact:property name="dataType"/>
    <iact:actionData xml:id="d7">
      <inkml:trace xmlns:inkml="http://www.w3.org/2003/InkML" xml:id="stk7" contextRef="#ctx0" brushRef="#br1">24696 494 212 0,'0'0'114'7,"0"0"-29"1,0 0-2-1,0 0-33-1,0 0 10 2,0 0 21 1,0 0 8-2,-20 0 6-1,20 0 17 2,0 0-4-1,0 0-22 1,0 0-10-1,0 0-5 1,0 0-19 1,0 0-9-2,0 0-11-1,0 0 4 2,0 0-4 0,16 0 9 0,8 0-1-3,13 0 0 4,6 0-13-1,14 0 7 0,-12 0 6 0,11 0-8 0,-12 0-6-1,-4 0-4 2,2 0 0-3,-4 0-5 2,2 2-4-1,4 11-2 2,-3-3 2-1,8 2-3-1,-3 4-5-1,8 0 6 4,-6 5-6-6,4-2 3 6,-9 5 1-4,-2-6 1 3,-11 2 0-4,7 0 0 2,-4-3-2 1,-8 2-3 0,-2-2 0-2,-4-5-5 2,-5-4 5 1,2 1-2-1,-9-1 0-3,1 4 3 3,2-1-3 0,-4 3 1 0,7 2-2-2,-9 1 0 2,2-3-1 2,4 3 3-3,-7-5-4-1,-3-4 0 2,0-3 3-2,0 4-2 4,0-3-1-5,0 3-3 3,0 2 2 0,0 3 0 0,0-1-1-2,-16 1 2 2,-10 3-5 1,5-3 4-2,-16 2-1-1,-4 5 1 2,-2-4 0 0,-7 2 1 0,4-1-1-2,3-4 0 2,0-1 1 0,-4-4 1 0,6-4-1-2,-2 1-3 3,-1-6 3-2,3 0 0 2,-2 0-2-4,-6 0 2 3,5 0-1 0,4 0 0 0,-1 0 1-1,11 0 0 0,-4-6-1 1,-6 1 2-1,3 3-1 0,-3-2 0 1,-4 4 0-1,4-3 1 3,-7 0-1-4,-2 1 0 1,4-6 0 1,-1 1 0 1,-3-3-2-4,4-2 1 3,1 0-1 0,4-1 2 1,3-1-1-4,-2 1 0 3,12 1-1 2,-4 0 1-3,5 6 1-2,-4 2 0 3,4-5 0 0,1 0-1 0,5 4 1-3,1 0-2 5,1 1 1-3,2 1 1 1,12-2 1-2,-8 5-1 2,8-5-2 0,0 2 2 0,4 3-2-1,0-4 1 1,0 4-3-1,0 0 1 1,0-2 3-2,0 2-2 2,0 0-3 0,0 0 5 0,0-6 0-1,0-5 1 1,36 2 5-1,5-4 0 1,4-3-3-2,11 6 0 2,3-4-1 0,2 3 0 0,-14 2-2-3,-2 1 4 5,-5 2-1-3,-3 0 3 2,-3 6-2-4,-12 0 2 4,-3 0-1-2,-3 0 0 1,-12 0 1-2,-4 0-4 2,0 0 3 0,0 0-4 0,0 0 0-3,0 0 0 4,0 0-1 0,0 0-5-2,0 0 3-1,0 0-1 3,0 0-2-2,-20 0 0 0,-16 0 5 0,-8 6-2 1,-15 0 2-1,5 5 0 1,-5-5-2-1,6-1 2 2,-3 1-2-2,-3 0 2 2,14-3 0-4,-9 2 0 3,10-2-2 0,-8-1 3 0,12 2-2-2,6-3 1 2,4-1-1 0,14 0 0 0,9 0 0-2,2 0 2 2,-3 0-2-1,5 4 2 1,1-4 0-2,-1 0 0 2,3 0 0 1,0 0 0-1,0 3 0-2,0-3-1 4,0 0 2-4,0 0 1 4,0 0-1-6,0 3 1 3,0 6 0 1,0 4 0 1,21 10-3-3,6-1 2 2,7 3-2 0,5 1 0 1,-2-4 1-5,3-2 0 5,0-7-1-1,1 3 0 0,-5-5 1-2,-1-1 2 2,0 4-2 0,2-2 2 0,-9 3-3-1,5 0 0 1,-10 0 0 0,-2 0 0 1,-1-6 0-4,-8 1 0 2,-5-5 0 1,-6 1 0 0,2-6 0-1,-3 6 0 0,9-6 0 1,-9 5 0 1,0-5 0-5,0 3 0 5,0-3 0-1,0 0 0 0,3 0 0-2,-3 3 0 2,0-3 0 0,0 0 0 0,0 0 0-1,0 0 0 1,0 2 0-1,0-2-7 2,0 0-1-4,0 0 2 3,0 0 1 0,0 0-2 0,0 0 0-2,0 0-1 2,0 0-6 0,0 0-2 1,0 0 2-4,0 0-2 4,0 0-5-2,0 0 9 2,-12 0 0-4,8 0-6 3,-9 0-17-1,7 0-35 2,2 0-51-1,1 0-101-1,3 0-165 0</inkml:trace>
    </iact:actionData>
  </iact:action>
  <iact:action type="add" startTime="105111">
    <iact:property name="dataType"/>
    <iact:actionData xml:id="d8">
      <inkml:trace xmlns:inkml="http://www.w3.org/2003/InkML" xml:id="stk8" contextRef="#ctx0" brushRef="#br1">17296 13107 481 0,'0'0'295'8,"0"0"-127"-2,0 0-34 2,0 0-26 0,0 0-23 0,0 0-2-2,0 0-27 2,90 115-3 0,-49-96-13 0,7 1-8-3,14-3 2 4,12 0-7-2,17-5 0 2,22-4 3-3,7-8-6 1,5 0-5 2,8 0-3 0,-17 0 12-5,-11 0 4 5,-21 0-10 0,-23 0-10-2,-22 0 2-1,-22 0-1 2,-14 0-9 1,-3 0-4-2,0 0-2 0,0 0-5 0,-20-20 2 2,-24-14 5-1,-16-14 1-3,-16-10-1 3,-8-10 2 0,-13-8-1 1,-3-11-1-4,-2-6 1 3,0-13 0 0,4-7 0 1,11-8 0-4,1 4-1 3,14 6 2 1,3 16-2-2,23 16 0-1,5 22 0 2,21 22 0 0,15 15-1 0,5 11 1-1,0 6 1 0,0 1 2 1,0 2 1 1,0 0-2-4,0 0 2 3,2 0-3 0,24 39-1 0,12 35-3-2,-4 27 0 3,4 25 2-2,-5 17 1 2,5 15 0-4,-2-1 0 3,5-3 1 0,-2-2 0 0,-6-3 0 1,-5-2 0-3,8-7 1 1,-11-7 1 1,-6-18-1-1,2-18-2 0,-5-23 2 1,0-26-2 0,-9-22 1-2,1-19 0 2,2-7-1 0,-7 0 0 0,0 0-3-2,13-14 0 2,5-40 2 0,0-28 0 0,15-26 1-2,-6-29-1 2,4-30 0 0,6-16 1 0,-1-5-1-2,-1 18 2 2,-2 17-1 0,3 30 0 0,-11 26 0-1,0 30 0 0,-11 22 1 1,-3 25 0 0,-12 15 0-2,-2 5 0 3,0 0 0-2,0 0-2 2,0 0-3-4,0 25 2 4,-28 26 2-2,-21 16 3 2,-15 6 1-4,-17 0-1 3,-19 9 4 1,-4-5-1-2,-12 0 6-1,-6 2 1 3,-10-3 6-2,-3-6 0 1,-5-5 0-2,6-14 2 2,13-14-12 0,13-10 4 1,18-10 0-4,24-6-1 3,12-5-2 0,27-3-3 1,8-1-2-3,9-2-5 2,7 4 4 0,3-4 1 0,0 0-5-3,0 0-10 3,23 0-36 1,17 0-50-2,1 0-39 0,-5 0-68 0,-20 11-69 1,-9 4-287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00:27.65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319">
    <iact:property name="dataType"/>
    <iact:actionData xml:id="d0">
      <inkml:trace xmlns:inkml="http://www.w3.org/2003/InkML" xml:id="stk0" contextRef="#ctx0" brushRef="#br0">24927 3263 381 0,'0'0'261'8,"0"0"-105"0,0 0-42 0,0 0-1-3,0 0-28 4,0 0-11-2,0 0 17 2,7-7 6-3,-1 7-27 2,8 0-1 0,2 0-13-1,7 0-14-1,2 9-7 2,-2 6-1 2,13 4-3-4,1-1-5 1,7 14-1 0,-4 0-7 2,13 7-1-1,-12 1-3-2,1 1 7 4,-10 2-2-1,4-7-5-3,2-1-2 1,-2-8-3 1,5 1 1 2,-2-2-4-4,-3 2 1-1,-1 2 1 3,-2-2 4 2,6 0 1-3,2-3-7-2,-14 0-1 5,7-2-1-4,5-6 2 3,-12 2-2-4,7-2 0 4,5-2 5-1,-4 5-3 0,-9-3-3-2,11 0 2 3,-9 2 0-2,8-1-3 1,0-1 3-2,3 8-4 1,2-3 1 2,3 3 1 2,1 2-2-10,10 0 0 7,3 3 3 1,1 1-2-2,5 2 0-1,-3-2-1 3,0 0-1-2,-5 0 5 1,-8 1-1-2,7-2 1 2,-10-2-1 1,7 0-1-2,-11-2 0-1,5-1-1 2,8 3-2 0,-6 5 0 0,15 9 0-2,10 7 0 2,4 9 0 0,7 7 0 0,0 3 0-2,-3 5 0 2,7 0 0 0,-6 3 0 1,-3-8 0-4,-8-4 0 3,2-8 0 0,-5 0 0 0,-7 0 0-2,-2-2 0 3,-2 3 0-2,-9 1 0 2,-2 1 0-3,-4-2 0 1,-1-4 0 2,-1-3 0-2,-9-1 0-1,2-2 0 2,3-5 0 0,-11 0 0 1,7 1 0-4,-3 4 0 3,10 9 0 0,4 6 0 1,11 14 0-4,-6 5 0 4,8 6 0-1,4 4 0-1,4-5 0-1,-6-4 0 2,-3-11 0 0,-15-4 0 1,1-2 0-4,-14-1 0 3,5-3 0 0,-4-4 0 1,1 2 0-4,-5-2 0 3,4-3 0 0,1 7 0 0,-9-8 0-1,6 3 0 1,5 1 0-1,-5 2 0 2,3 8 0-4,3 4 0 4,4 1 0-1,-9-1 0-1,-2-7 0 0,7 0 0 0,-15-2 0 1,7 4 0 1,-1-5 0-4,10 5 0 3,-8-2 0 0,-2 3 0 0,6 1 0-2,-3-3 0 2,-9 7 0 0,7-1 0 1,-7 4 0-4,3 1 0 3,-1 3 0 0,-7-8 0 0,1 4 0-2,-6-11 0 2,5-8 0 1,-4 4 0-2,1-13 0 0,-2 1 0 0,-7-1 0 1,3 1 0 1,-3 3 0-4,2 0 0 4,6 2 0-1,-8 1 0 0,3-3 0-3,-3-1 0 3,2-3 0 0,1 2 0 0,1-7 0-2,2-2 0 2,-3-10 0 0,-3-7 0 0,0-7 0-1,0-6 0 1,0-6 0-1,0-1 0 1,0-3 0-2,0 0 0 2,0 0 0 1,0 0 0-2,0 0 0-1,0 0 0 2,3 0 0 0,-3 0 0 1,0 0 0-4,0 0 0 3,0 0 0 0,0 0 0 1,0 0 0-4,0 0 0 3,0 0 0 0,0 0 0 0,0 0 0-2,0 0 0 2,0-7 0 0,0-17 0 0,-32-7 0-1,-9-13 0 0,-4-13 0 2,-11-12 0-2,-11-12 0-1,-6-1 0 2,5-6 0 1,7 9 0-2,2 9 0-1,7 9 0 2,11 17-2 0,14 13 0 1,6 12 2-4,8 11-1 3,6 4 1 0,4 4 1 0,3 0-1-2,0 0 4 2,0 0-4 0,0 0 0 0,0 0 0-2,0 0 0 2,0 0 0 0,0 0 0 3,0 24 0-8,13 21 0 5,34 9 0 0,0 15 0 1,10-5 0-4,-9-2 0 3,7 0 0 0,-1-3 0 0,-11-2 0-2,-2-3 0 2,-14-13 0 1,2-10 0-2,-9-11 0-1,-9-7 0 3,-1-4 0-2,-7-9 0 2,-3 0 0-4,1 0 0 3,2 0 0 1,10 0 0-2,10-11 0-1,15-35 0 2,1-18 0 0,5-26 0 1,3-13 0-4,-6-13 0 3,-8-2 0 0,4 2 0 1,-17 15 0-4,-1 12 0 3,4 24 0 1,-9 18 0-2,-1 15 0-1,-2 15 0 4,-7 10 0-4,-1 0 0 2,1 7 0-2,-4 0 0 3,0 0 0-2,0 0 0 2,0 0 0-4,0 0 0 3,0 0 0 0,0 0 0 1,0 0 0-5,0 0 0 5,0 0 0-1,0 0 0 1,0 0 0-4,0 0 0 3,0 7-119 2,-7 0-73-4,-18-1-65 0,12-2-50 3,6-4-358-2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09:47.344"/>
    </inkml:context>
    <inkml:brush xml:id="br0">
      <inkml:brushProperty name="width" value="0.05292" units="cm"/>
      <inkml:brushProperty name="height" value="0.05292" units="cm"/>
    </inkml:brush>
  </inkml:definitions>
  <iact:action type="add" startTime="10537">
    <iact:property name="dataType"/>
    <iact:actionData xml:id="d0">
      <inkml:trace xmlns:inkml="http://www.w3.org/2003/InkML" xml:id="stk0" contextRef="#ctx0" brushRef="#br0">27025 1720 221 0,'-2'13'224'7,"0"1"-100"1,-11 6-70 0,3 2 10-2,-6 10-6 2,-1 1-8 0,-7 18-16 0,4 8-1-1,-12 11-11 0,0 15 5 1,-1 1-7-2,-6 11 5 2,6 0-13 0,-2-1 18 0,-2 3-23 0,-3-7 12-2,1 3-9 5,-2 1-5-6,5-2-3 3,-2-8 5-1,2-2-1 0,6-7-3 2,-4-5 3-1,4-1 2-1,-4-6-4-1,11-9 2 4,-10-7 2-3,10-2-1-2,1-6-2 3,-1-1-3 1,4-3-1-2,2-7 1 0,4-5 3 0,5-8-2 1,5 0 8 1,0-5 2-4,-2-1-3 3,5-6 2 1,-5 0-7-2,5-5-5-1,0 0-5 3,0 0 0-2,0 0 5 2,0-25 11-3,13-14-7 2,3-18 1 0,7-18 0 0,2-13-1-3,8-18-1 3,-2-6 2 0,8-12 2-2,-6-8-1 2,5-4-1 1,-7 3 1-2,8 7-1 1,-6 3-3-1,5 9 4 0,-4 3-3 1,1 6-1 0,3 0-1-2,-2 10 1 2,-4 3-1 0,3 6 0 1,-5 5-1-3,-4 3 3 1,-4-1-2 1,-2 3 1 0,-1 7-2-2,2 12 3 2,-5 13-3 0,-8 20 1 0,1 11 2 1,-6 6 8-3,-3 7 13 1,0 0-1 1,0 0-1-1,0 0-9 0,0 0 2 1,0 0 5 0,0 0-2-2,0 0-9 2,0 17 1 0,0 10 5 0,0 13-6 0,-9 8 1-2,-2 9-4 3,-5 10 2-2,-5 10 0-1,-2 7 1 2,-13 17-5 1,0 14 4-4,-9 17-7 4,1 5 3-2,1-2-1 2,-7-2 1-2,3-7-2-1,3-2-1 2,-5 3 1 1,1 2-1-2,7-1 0 0,2-2 1 0,2-4-1 2,0-7 6-2,10 3 0 0,-7-6 7 0,5-7-7 2,-1-21 0-4,5-20 1 4,7-19-1-2,-3-17-5 1,8-5 3-2,6-8-3 2,7-5 3 0,0-3-5 0,0-7 1 0,0 0-1-1,0 0-3 0,0 0 3 2,0-21 3-2,16-24 4 0,11-25 0 1,14-25-1-1,3-21-2 1,9-15 1-1,4-13 0 0,-7 3-1 2,11-2 1-2,-4 3-1-1,-1-1 0 2,-3-2-1 0,-6 5-2 0,10 5-1-2,-14 4 1 2,14 6-1 1,-14 11 0-4,2 7 0 3,5 13 0 0,-7 8 0 0,-2 8 1 0,-11 9-1-2,1 1 0 3,-8 15 0-2,-4 10 1 2,-5 10-2-4,-7 8-1 4,-1 9 2-1,4 9 0 0,-10 5 1-3,0 0 0 3,0 0-1 0,0 0 2-2,-10 36 0 2,-17 24 12 0,-15 21 1 0,0 11-4-2,-6 13-3 2,-3 14-4 0,9 9 2 1,-13 18 7-2,7 11-3-1,-6 9 4 2,-2 6-3 1,-1-4 4-2,-2-14-3 0,-5-12-8 0,6-15 0 3,-1-14-3-4,8-9 1 1,10-13-4 0,9-16 4 2,8-19-2-4,8-15 0 3,12-20-1 0,1-12-1 0,3-6 1 0,0-3-9-1,0 0-21 0,3 0-34 2,24-12-58-2,-10-7-118 0,2-2-359 0</inkml:trace>
    </iact:actionData>
  </iact:action>
  <iact:action type="add" startTime="12494">
    <iact:property name="dataType"/>
    <iact:actionData xml:id="d1">
      <inkml:trace xmlns:inkml="http://www.w3.org/2003/InkML" xml:id="stk1" contextRef="#ctx0" brushRef="#br0">28697 5582 153 0,'0'0'82'9,"0"0"28"-4,0 0 1 4,0 0-4-2,0 0 45 2,0 0-36-2,0 0-29-1,-21 30-2 2,21-30-18 0,0 0-30-2,0 0-15 2,32-23 14 0,9-16-1 0,18-18-4 0,2-22 11-2,19-10-12 1,6-17 4 2,9-2-1-2,-6-4-10 0,11 2 0 1,0 1-7 1,-3 3-6-4,3 7-2 3,-3 10-5 0,-1 1 4 0,-12 6-5 1,-6 9 3-4,-7 11 2 3,-6 12 2 0,-10 5 7-1,2 5-7 0,-2 1-3 1,-15 3-4 0,-2 6 3 1,-18 8-4-4,-1 9-1 3,-11 7 1 0,-7 0 0-2,-1 4 1 2,0 2-1 0,0 0 2 0,0 0 1-2,0 0 5 2,0 0 0 0,-12 25 0 1,-34 26 4-4,-18 18 4 3,-7 13-6 0,-6 12-5 0,-18 3 1-1,-2 8-7 0,-5-2 7 1,-5-2-6 0,-6-2 0-1,6-1-1 0,-4 7 0 1,11-4-2 2,6-3 3-6,-3 1-2 4,7-13 1 1,3-7 0-1,-4-6 1-3,17-12 0 4,4-6-1-2,11-10 0 2,11-12 0-3,15-8 1 1,10-10 0 1,7-6-1 0,11-8 5-1,2-1-2 0,3 0 1 2,-4 0 2-1,4 0-2-2,0 0 3 1,0 0-2 1,0 0-1 0,23-18 4-1,18-22 3 0,15-11-3 3,8-11 2-4,17-17-1 0,15-14 10 3,-3-8 0-2,15-6 0 2,-3-2-3-4,11-4 4 3,8 7-2 0,-3-1-6 1,2 1-2-3,-1-2-7 1,-18 5 2 1,-4 8-1 0,-7 10-3 0,-16 11-1-2,-14 19 2 2,-6 12-2 1,-25 12 1-3,-3 11 0 1,-9 13-1 1,-14 4 3 0,-5 3-2-2,-1 0 1 3,0 0-1-2,0 0 0 2,0 0 1-4,0 3 1 3,-27 33 1 0,-31 17 5 1,-18 21-1-4,-10 12-2 4,-16 10-2-2,-11 5-1 1,-7 8 0-1,-17 5-2 0,-3-3 3 1,8 2-4 0,-6-7-4-2,2 4 1 3,8 0 1-1,1-6-1 0,14-9 2-3,11-13-2 3,14-23 2 0,27-14 1 1,29-23-1-4,16-16 2 3,16-6-2 1,0 0 1-1,0 0-12-3,44-38 12 3,32-23 2 0,22-24 1 0,13-14-3-2,23-17 5 2,9-12-1 0,15-14 3 0,22-4-1-2,-6 0 4 2,-9 5-1 0,-6 12-6 1,-18 11 1-3,-13 15 3 2,-7 7 1-1,-8 12-6 2,-13 2 2-3,-17 11-3 1,-18 14 1 1,-21 8-1 0,-12 17 1-1,-15 10-1 2,-13 11-2-3,-1 6 1 3,-3 1-3-3,0 4-9 2,0 0-2 0,-16 29-6 0,-16 11 1-3,-4 1-28 3,-3 4-34 1,1 11-11-2,-1 9-29-1,-1 2-49 2,24-38-71 0,4-6-331 1</inkml:trace>
    </iact:actionData>
  </iact:action>
  <iact:action type="add" startTime="14484">
    <iact:property name="dataType"/>
    <iact:actionData xml:id="d2">
      <inkml:trace xmlns:inkml="http://www.w3.org/2003/InkML" xml:id="stk2" contextRef="#ctx0" brushRef="#br0">29769 7983 317 0,'0'0'348'4,"0"0"-180"4,0 0-47 0,0 0-39 0,0 0-11-2,0 0-8 3,0 0 0-2,241-84-19 1,-184 56 5 0,-2-3-4-3,14 1 7 3,-1-4-11 1,15-3 8-3,7-1-14 2,10-3-10 1,4 0 1-1,-2 5-7-1,11-1-3 0,-10 3-1 1,-2 4 3 0,-1-2-8-3,0-2 1 3,-13 3-4 0,-3 0 1 0,-10 3 3-1,-10 6-7 1,-10 5 0-1,-18 5 0 1,4 4 3-1,-9 3-3 0,2 0-3 2,-14 5 1-2,-12-4-1 0,-2 4-1 2,-5 0 1-3,0 0 1 2,0 0-2-2,0 0-1 3,-24 4 0-2,-23 31 1 3,-30 5 5-6,-20 1-3 4,-15 2 0 0,-21-1-1 1,-11 1-1-3,-17-2 1 1,3 2 1 1,2-1-1 0,8-3-1-1,12 6 0 0,11-3 3 2,9 3-2-1,12 4 0-2,4-5 0 1,10 0 1 1,9-1-1 1,1-7 0-4,13-2-1 3,14-6 0 1,18-12-1-1,17-4-1-2,7-5 1 1,11-7 0 1,0 0 0 1,0 0 1-3,3 0 1 1,37-20 6 1,17-6-2 1,20-7-1-3,-1 2 2 2,7 0 1 0,5 0 5 0,7-4 0-3,8 2 2 3,10 0-3 1,8-5 2-2,19 3-1-1,0-5 4 2,2 0-3 0,18 2-2 1,1-11-1-3,-14 7-1 1,-6 0 0 1,-21 10-3 0,-25 0 4-2,-19 6 2 3,-12 9-2-2,-25 4-4 1,-1 2-2-1,-15 4 0 1,-16 2-4-1,5 2 0 2,-12 3 0-3,0 0 0 2,0 0-3-1,0 0-2 1,-13 0-7-1,-33 0-2 1,-31 20 13-1,-28 8 1 1,-18 8 6-1,-23 3-5 0,-5 4-1 1,-7 1 1 0,-3 1-1-2,9-2 0 2,4 2 0 0,8 3 1 1,15 3-1-3,7 3 5 2,16-2-4 0,4-2 0-1,20-6-1-1,11-12 1 2,15-3-1 0,25-16 2 1,6-5-2-4,13-8-2 3,8 0 0 1,0 0 2-1,0 0 1-3,0 0 0 3,16 0 0 0,40 0 1 1,31-25-2-3,35-10 0 2,34-15-2-1,37-19-1 1,16-12 3-1,21-5 0 2,-15-2 1-2,-8 6 1 0,-23 7 2-1,-33 4 0 2,-20 14-1 0,-31 10 1 1,-13 8-2-4,-22 9 0 4,-17 13 0-2,-19 4-1 1,-18 11-1-2,-11 2 0 2,0 0 0 0,0 0-7 1,-23 2-4-4,-49 38 5 3,-33 19 6 0,-46 11 0 0,-40 8 0-1,-34 1 0 0,-28-2 1 1,8-5 0 0,9-8 2-2,34-3 2 2,38-19-2 1,31-12-1-2,46-13-2-1,29-11 0 2,35-2-1 0,14-4 1 1,9 0 0-4,0 0 2 3,0 0 3 0,29 0-2 0,10 0-3-1,-7 0-3 0,7 0-4 2,-1 0-8-2,-2 0-19 0,5 0-52 0,-1 0-53 2,-24 0-103-2,-6 0-139-1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13:49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07">
    <iact:property name="dataType"/>
    <iact:actionData xml:id="d0">
      <inkml:trace xmlns:inkml="http://www.w3.org/2003/InkML" xml:id="stk0" contextRef="#ctx0" brushRef="#br0">8341 8166 135 0,'0'0'134'6,"0"0"-44"2,0 0-37-2,0 0-6 2,0 0 3 0,0 0 5 0,0 0 7-2,-51 0 16 2,48 0 21 0,-1 0-9 0,1 0-10-2,0 0-2 2,3 0 4 1,0 0-14-2,0 0 2-1,0 0-12 2,0 0-14 0,0 0-7 0,0 0-6-2,0 0-4 2,10 0 4 0,24-6-3 0,5-5 7-1,6 0 0 0,14 1 3 1,15 1-2 0,9 1 2 0,14-1-7-2,10-1-4 3,8-1 2-2,8 1-8-1,-3 2 2 2,2 2-3 1,4 3 5-2,-4 0-3-1,7 3-1 2,-9 0-15 0,2 0 1 0,-2 0-3-2,1 0 2 2,5 0-2 0,-2-3 0 0,-2 1 3-2,-2 2-4 2,6 0 3 1,-14 0-3-2,4 0 3 0,-3 0-1 0,-1 0 4 2,1 11-3-2,-6-3-1-1,-5-6 1 2,-2-2-2 0,13 0-1 1,4 0-2-4,-2 7 2 3,2 8-2 1,-1 4 1-2,-12 6-2 0,-11-3-2 1,-9-4-1-1,-3-1 3 1,-8-15-1-2,-5 0 2 2,7-2-1 0,-10 0 0 0,8 0 0-2,-14-4 0 3,-8-6 0-1,-9 0 0-1,-6 3 1-1,-15 4-1 2,-10 1 0 0,-6 2 0 1,-5 0 0-4,3 0-2 3,-3 0 3 0,0 0-2 0,4 0 1-2,-4 0-2 2,0 0 0 0,-28 0 2 1,-28 0 0-4,-21 0 0 3,-10 0 1 1,-26 0 0-2,-12 0 3-1,-20-9-4 2,-27-4 3 0,-9-4-1 0,2 0-2-2,-3 11 0 2,14 2-1 1,-6 4 0-2,-3 0 2-1,9 0-1 2,7 10 2 1,7 1 0-1,2 4 1-2,0-10-3 1,8-5 1 2,11 0 2-1,5 0 0-3,11 0-2 3,13 5 2 1,3 2-3-2,7 3 0 0,7-2 0 0,6 2 0 2,-1 2 0-1,8 0 0-3,-2 2-3 3,11 2 3 0,-2-4 0 1,-2 3-2-4,5-8 2 3,-1 3-1 1,-8-5 0-2,9 1 0-1,5-1 1 2,2-5 0 0,13 0-2 0,4 0 1-1,4 0-1 1,16 0 1-1,2 0 0 1,11 0 1-1,3 0 0 0,-8 0 0 1,12 0 1 1,-3 0-1-4,3 0 0 3,0 0 0 0,0 4 3 0,0-4-3-2,0 8 0 2,16 2 0 0,21-1 0 0,9 2 0-2,8-2 0 2,14-1 0 0,16 1 1 0,19-7 1-2,27-2-2 3,27 0 3-2,18 0-3 1,22 0 2 0,-3 0-2-2,-9 0-4 2,-9-9 1 0,-7 4 3-1,5 2 0 0,-11 3 0 3,1 0 2-4,-6 0-1 0,3 0 3 2,-2 0-3 0,-15-2 1 0,-3-4-2-2,-14 0 0 2,-15 3 0 1,1 3 0-1,-6 0 0-2,-4 0 0 1,-4 0 0 2,-4 0 0-2,-14 0 0-1,-5 0 0 3,-8 0 0-1,-9 0 0-1,2-2 0 0,-9-1 0 0,-7 1 0 2,-8-1 0 0,-13-1 0-5,-4 3 0 4,-4 1 0 0,-5 0 0 1,5 0 0-3,-6 0 0 1,-3 0 0 1,-3 0 0 1,5 0 0-4,1 0 0 4,0 0 0-2,-4 0 0 1,-4 0 0-2,0 0 0 2,3 0 0 0,1 0 0 1,1 0 0-4,-4 0 0 3,-3 0 0 0,0 0 0 1,0 0 0-4,0 0 0 3,0 0 0 0,0 0 0 0,0 13 0-1,-21 14-39 0,-26 10-150 2,15-17-81-2,-6-3-185-1</inkml:trace>
    </iact:actionData>
  </iact:action>
  <iact:action type="add" startTime="30403">
    <iact:property name="dataType"/>
    <iact:actionData xml:id="d1">
      <inkml:trace xmlns:inkml="http://www.w3.org/2003/InkML" xml:id="stk1" contextRef="#ctx0" brushRef="#br0">27511 16976 424 0,'32'-6'251'9,"-32"6"-69"-2,0 0-65-1,0 0-45 2,0 0-32 0,-3 0-3 0,-49 0 1-2,-25 12 22 2,-30 5-16 0,-31-2-18 0,-20-2-6 0,-10 0-10-2,-5 2-9 2,13-7 0 0,16-1-1-2,24-5 2 2,23-2-2 3,33 3 0-6,30-3 2 1,23 5-1 2,11-2 1 1,1 1 16-1,79 1 23-3,40 3-23 4,60 0-12-1,26-4-3-1,19-4 3-1,-8 0 0 2,-20-7 10 1,-36-6 7-2,-41 4-4 0,-22 1-5 1,-35 3 3 0,-24-2-6 0,-18 5 1-3,-21-1-12 5,0 0-3-2,-77-2-5-2,-41-1 8 0,-41 0 6 3,-19 4-4-1,-14 2 2 0,13 0-4-3,18 0-1 3,30 0 0 0,37 0 1 0,25 0-1 0,32 0 2-2,29 0 0 2,8 0 0 0,45 0 2-1,68 4 6 1,47 0-6-1,9-4 1 1,-10 0-1-2,-28 0 0 3,-56 0 3-1,-30 0 15-1,-34 0-8-1,-11 6-12 2,0-6-1 0,-47 0-12 1,-37 0 12-2,-32-6 1 0,-6-11 0 1,4 4 1 0,15 6-2-3,14 7 2 3,34 0-1 0,15 0 0 0,11 0-1-2,22 0-2 2,7 24-70 1,0-15-73-2,0 14-187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27:16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90">
    <iact:property name="dataType"/>
    <iact:actionData xml:id="d0">
      <inkml:trace xmlns:inkml="http://www.w3.org/2003/InkML" xml:id="stk0" contextRef="#ctx0" brushRef="#br0">21801 17098 645 0,'0'0'155'6,"0"0"-67"0,0 0-4 2,0 0-28-1,0 0 3 2,0 0-1-3,0 0-2 1,126 0 5 1,-105 0-10 0,6 0-1 2,7 0-11-5,2 0 3 2,4 0-11 2,4 0-1-3,10-3-6 2,-1-3 2 0,1 0-5 0,-8 3 7-1,5-2-5-1,-8 2-1 5,1 1 0-5,5-1-3-1,-1-3-3 4,4 3-1-1,-4-2 0 0,9-4 2-1,-12 9 0 0,11 0 2 0,-10 0-7 2,8 0 4-3,6 0-6 3,-10 0 2-1,4 0-2 1,0 0 0-3,-7 0 0 2,10 0-1 0,-1 0 1-1,-2 0-5 1,5 0 0-1,-2 0-1 1,-2 0 5-1,2 0-5 2,-14 0 1-4,4 6 3 3,3 2 0 0,-3-3-3 0,6 2-1-1,1-2-1 0,2 0 1 1,1 2 0 0,-1-5-1-2,-12 4-2 2,-2-6 2 0,1 5 2 0,-2-5 1-3,8 8-3 5,-5 1 1-3,2-1 1 0,8 4 0-1,5-4-4 4,2 1 1-3,3-1-1 3,-3-1 4-6,8 1-2 5,-14-4-3-3,2 1 2 3,-2-1-1-2,-7 0 1 0,6 1 0 1,5-3-1 1,-2 0-1-4,3 2 5 3,1-1-4 1,3 0 2-4,0 8-1 3,13-5 0-1,-14 2 1 3,10-3 0-5,-6 2-2 3,-9-2 1 0,1-2 2 1,-2 2-4-4,-7-1 6 4,4-3-4-2,0 9 0 1,-5-6-2-2,4 2 0 3,-8 1 0-2,12-2 0 1,-6 0 0 0,5 2 0-2,4-5 0 2,1 1 0 1,2-3 0-4,3 0 0 3,-3 0 0-1,-5 0 0 2,-4 2 0-1,4 1 0-2,-3 0 0 3,-1-1 0-2,-8 3 0-1,-1-1 0 2,7 2 0 0,-8-4 0 0,1 2 0-2,8-4 0 2,-2 1 0 1,-2-1 0-2,8 0 0 2,-9 0 0-4,-9 0 0 3,9 0 0 1,-2 0 0-4,-3 0 0 3,-2 0 0 2,2 7 0-4,0-7 0 0,-3 0 0 2,-2 3 0 1,-2-3 0-2,3 0 0 2,2 0 0-4,-1 0 0 4,4 0 0-1,9 0 0-3,-5 0 0 3,7 0 0 0,2 0 0 0,-9 0 0 0,8 0 0-1,-5 0 0 0,3 0 0 2,2 3 0-3,-8-3 0 2,9 0 0-1,-1 2 0 1,5 0 0-2,-2-2 0 3,1 0 0-2,1 0 0 1,4 0 0-1,6 0 0 0,-6 0 0 1,3 0 0 0,0 0 0-2,-4 0 0 2,-6 0 0 0,-1 4 0 0,-4-1 0-2,4 0 0 3,2-3 0-1,2 8 0 0,3-5 0-3,6-1 0 3,-5 2 0 0,1-4 0 0,7 0 0-1,-5 0 0 0,-1 0 0 1,-3 0 0 0,-14 0 0-2,5 0 0 1,2 0 0 3,-1 0 0-3,-11 0 0-1,9 0 0 3,-3 0 0-2,5 0 0 0,4 0 0 0,1 0 0 2,5 0 0-2,4 0 0 1,-9 0 0-2,0 0 0 3,1 0 0-2,-4 0 0 1,6 0 0-2,-8 0 0 2,4 0 0 0,-8 3 0 0,0-3 0-2,5 0 0 3,-1 0 0-1,-8 0 0-1,6 0 0-1,-5 2 0 3,7 1 0-3,-1 0 0 3,-1-1 0-3,0-2 0 4,-2 0 0-4,-4 0 0 4,8 0 0-6,1 0 0 3,-7 0 0 1,11 0 0 0,0-13 0-2,10 1 0 2,-13 1 0 0,13 0 0-1,-1 1 0-1,1 3 0 2,-2 1 0 1,-9 2 0-1,-9-1 0-1,-1 3 0 0,-10-4 0 1,0-1 0 0,1 0 0-2,-11-3 0 2,8 3 0 0,-2 1 0 0,-8 2 0-2,1 0 0 1,-9-2 0 2,-1 6 0-1,-12-1 0-2,-6 1 0 2,-1 0 0 0,0 0 0 0,0 0 0-2,0 0 0 2,0 0-9-1,0 0-9 2,0 0 4-3,0 0-4 2,0 0 4 0,-17 0 4 0,-11 0 10-3,-11 0 1 5,-3 0 0-3,-13 0 0 1,-3 0 1 0,-8 0 1-2,-7 0-2 2,2 0 1 0,-3 1-1-1,-7-1-1 0,1 0 1 1,1 0-2 0,2 10 2-2,9-6-2 2,7 2 2 0,-10-3-1 0,5 1 0-2,3-4 0 2,3 5 0 0,-4 0 0 0,4 2 0-2,0-5 1 3,-7 1 0-2,14 2 1 1,-5-2 0-2,6 3-2 2,4-5 2 0,4 7-2 0,-5-6 0-2,4 4 0 2,2-5 1 1,-7-1 1-2,2 0-2-1,5 7 2 1,-9-7 0 1,7 3-1 1,1-3-1-1,-8 0 1-1,7 0 1-1,-7 0-2 3,4 0 1-3,-7 0 0 3,7 0 0-2,-8 0 1 0,2 0-2 0,2 0 1 1,-5 0 0-1,-5 0 1 1,-2 0 1-2,-7 0-3 4,5 0 1-4,-11 0 4 2,0 0-5 1,0 0 0-4,-7 0-2 3,0 0 2 1,1 0 0-4,-6 0 0 4,4 0 0-2,1 0 0 2,-8 0 0-3,5-10-1 2,-8 5 1 0,7-3 0 0,-3-3 1 0,2-2-1-2,10 1 1 2,-3 0 0 0,1 4-1-2,-1-4 1 2,5 4 2 0,0-1 2 0,10 4-3-2,-2-3-2 2,3 3 2-1,3-4 1 1,2-2-1-2,-2 11 1 3,3-6 0-1,3 0 2 0,-2 6-1-2,2-2-4 3,1-1 0-2,3 1 0 2,-6-2 0-4,-2 0 0 3,-9-1 0 0,4 5 0-1,-8-4 0 0,3 0 0 1,-6-1 0 0,13-1 0-1,-5 0 0 0,2 4 0 0,6-1 0 1,-16-3 0 0,2 3 0-2,-2 0 0 2,2 1 0 0,-6-1 0 0,4-2 0-2,-6-2 0 3,9 2 0-2,7 5 0 2,1-2 0-4,12 2 0 3,-2 0 0 0,-2 0 0 1,14 0 0-2,-8-3 0 0,7 3 0 1,6 0 0 0,-2-4 0-3,1 4 0 4,1-3 0-2,1-2 0 2,2 5 0-3,5 0 0 2,-9 0 0 0,1-2 0-1,-2-1 0 0,-3 0 0 1,4 3 0-1,4 0 0 2,-1 0 0-3,4 0 0 2,1 0 0 1,-4 0 0-2,-3 0 0-1,5 0 0 1,7 0 0 2,-9 0 0-1,11 0 0-2,-7 0 0 2,5 0 0-1,6 0 0 2,-12 0 0-3,5 0 0 2,-8 0 0 0,-7 0 0 0,2 0 0-2,-2 0 0 2,-11 0 0 0,8 0 0 0,-11 0 0-2,3 0 0 2,7 3 0 0,-10-3 0 1,-4 0 0-2,-1 0 0 1,-15 0 0-1,0 0 0 1,-7 0 0-2,-3 0 0 3,-10 0 0-2,4 0 0 2,8 0 0-4,1 3 0 4,4-3 0-2,16 0 0 2,-8 0 0-4,8 0 0 3,3 0 0 0,-3 0 0 1,8 0 0-4,-1 0 0 3,12 0 0 0,2 0 0 0,4 0 0-2,5 0 0 2,7 0 0 1,-5 0 0-2,4 0 0 0,-5 0 0-1,5 0 0 1,-3-3 0 2,3 3 0-3,-2-6 0 2,3 6 0 1,-6-2 0-2,6-2 0-1,-10 4 0 2,13 0 0-1,3 0 0 2,-2 0 0-4,6 0 0 4,1 0 0-1,10 0 0 0,-1 0 0-3,4 0 0 3,3 0 0 1,0 0 0-1,0 0 0-2,0 0 0 2,0 0 0-1,0 0 0 1,0 0 0-1,0 0 0 1,0 0 0 0,0 0-24 0,0 0-77-2,0 0-31 3,0 0-38-2,3 0-25 1,4 0-122-2,-7 12-743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27:16.34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5" units="cm"/>
      <inkml:brushProperty name="height" value="0.055" units="cm"/>
    </inkml:brush>
  </inkml:definitions>
  <iact:action type="add" startTime="18632">
    <iact:property name="dataType"/>
    <iact:actionData xml:id="d0">
      <inkml:trace xmlns:inkml="http://www.w3.org/2003/InkML" xml:id="stk0" contextRef="#ctx0" brushRef="#br0">20662 15373 749 0,'0'0'186'8,"0"0"-83"-1,0 0-10 2,0 0-23-3,0 0-13 1,0 0 7 2,0 0 3-1,-19 22-12-2,19-22-13 2,0 0-7-1,0 0-11 2,0-26 3-4,7-10 18 4,27-6-10-2,-11-7-1 1,16-4-7-2,-1-3-1 2,2 0 0 0,0-4 7 0,4-4-7 1,6 0 3-3,-7 2-1 1,1 8-5 2,-1 4 1-2,-2 1-1 0,2 2-3 1,7-3-7 0,-7-1 1-3,2 1 2 3,7-1-2 0,-8 4 3 0,3 0-15-2,6 3-2 2,-8 2 0 1,11 0 0-1,1 3 0-2,-1-7 0 2,11 5 0 0,-6-1 0 0,5-4 0-2,-5 8 0 2,9-3 0 0,-6 4 0 0,-5 4 0-3,6-1 0 4,8-1 0-1,-9-6 0 0,10 1 0-2,-8 5 0 3,11 3 0-3,-9 1 0 4,8 0 0-6,-8 1 0 5,8-1 0-2,6 4 0 2,13 1 0-3,-8 0 0 2,7 3 0 0,7 4 0 0,-4 3 0-3,3 7 0 4,0 3 0-1,-2 6 0 1,2 0 0-4,-13 0 0 3,6 3 0-1,-21 14 0 2,4 0 0-2,-2 6 0 0,-10-3 0 1,4 2 0 0,4 3 0-3,5 3 0 3,0 0 0 1,-3 2 0-1,7 5 0-2,-4-5 0 1,0 4 0 2,2 0 0-1,-2 0 0-3,6-3 0 5,5 2 0-3,5-2 0 1,-6-2 0-3,-6-1 0 4,-4-6 0-1,0-2 0-1,-9-3 0 0,4 5 0 1,-11 0 0 0,16 4 0 0,-10 1 0-3,10 2 0 5,-4 3 0-4,-3-5 0 2,4 0 0-1,9 5 0 1,-2 1 0 0,-4 4 0 0,4-3 0-2,3 0 0 3,-2-9 0-3,0-2 0 5,-3-1 0-8,11-5 0 6,-10-2 0-1,4 2 0 0,-3-7 0-2,-1 0 0 2,1 0 0 0,-4-8 0-1,3 2 0-1,-1-4 0 3,3 0 0-2,-3 0 0 1,2 0 0-2,-1-16 0 3,0 1 0 0,-8-7 0-1,4-5 0-2,1 0 0 3,4-7 0-2,3-5 0 2,9-1 0-3,-2-8 0 2,6 4 0 0,-6 1 0 0,-7 2 0-2,2-3 0 1,-2 4 0 2,9-15 0-2,-9-1 0-1,6 0 0 2,-6 3 0 1,-2 5 0-2,-5 5 0-1,-9 7 0 2,5 0 0 0,-21 5 0 0,3 1 0-2,-11 0 0 2,-11 3 0 0,-8 2 0 2,4 2 0-6,-3 1 0 4,-9 1 0 0,6 6 0-1,-8-2 0-1,-2-1 0 2,3-4 0 0,-2 0 0 0,7 2 0-2,-3 3 0 2,-10 7 0 0,2 8 0 1,-7 2 0-4,-3 0 0 3,0 0 0 0,0 0 0 0,0 0 0-2,0 12-133 2,-21 27-124-1,3-17-152 3,4 16-839-5</inkml:trace>
    </iact:actionData>
  </iact:action>
  <iact:action type="add" startTime="21506">
    <iact:property name="dataType"/>
    <iact:actionData xml:id="d1">
      <inkml:trace xmlns:inkml="http://www.w3.org/2003/InkML" xml:id="stk1" contextRef="#ctx0" brushRef="#br0">21812 15360 257 0,'0'0'107'6,"0"0"-39"1,0 0-7 1,0 0-8 0,0 0 32-2,0 0 13 3,0 0-19-1,0 0-17-1,0 0-12 0,0 0-11 0,0 0-3 1,0 0 0-2,0 0 5 2,8 0 2 1,-1 0-10-2,-2 0-10 2,11-8 1-4,1-6-5 4,5 0 1-2,0 1 1 2,-2-7-4-4,6 3-1 3,4-7 4 0,-6 3-1 1,-4-2-1-3,13 1-5 2,-10-1-5 1,4 0 1-2,3 1-1 0,-2 0 0-1,5-1 0 3,-10 1-1-3,0-6 2 3,2-3-2-2,7-4 0 0,-8 1 3 2,0 4-1-2,12-1-3 0,-11 3 1 1,6-2-2 0,-3 1 2-2,5 5 1 2,4-2 2 0,-10 7-3 0,6-1 1-2,-5 3 2 2,4-3-2 0,-5 0-3 1,10 1-2-3,-7 1-1 1,0 1 2 5,11 4 2-6,-2-5-2-1,-3 5 1 2,-1 1 0 2,6 2 0 0,4-5 4-4,-5 0-2 4,-8 5 1-2,10 2 1 2,-1 2-1-5,-1 0 0 5,1 1-1-1,5 3-1 0,-4-2 2-2,0 1-3 2,1 0 1 0,-3 1-1 0,5 2-1-2,7 0-1 2,-8 0 1 0,9 0-1 0,-5 0 1-2,7 0 2 2,-7 0-2 0,6 5 2 1,2 4-3-4,-2 2 0 4,-3 0 0-2,-4 1 0 2,6 1 1-4,-7-1-1 3,8-2 2 0,-11 5-2 0,11-4-2-2,-11 0 3 2,2-1-3 0,-1 0 1 0,-4 1-1-1,8 0 1 1,-7 2-2-1,-9-6 2 0,-3-1-2 0,-11-4 0 2,-9-2-2-1,0 4 2-2,-6-4 0 0,-3 0-1 2,0 1 0 0,0-1-1-1,0 0 0-1,0 0-1 3,0 0 0-1,0 0-5 0,-12-18 2-2,-24-22 6 1,-9-1 1 1,-9-6-1-2,4 3 0 3,-10 2-1-2,7 5-2 1,6 1 3 1,7 5-4-3,16 11 1 2,7 6-2 0,13 8 3 1,-5 4 0-5,9 2 2 5,0 0 3-1,0 0 0-3,0 0 3 4,0 0 0-1,9 0 1 0,20 20-6 0,13 12 1-2,0 2 1 1,6 4-2 1,-11-1 6-2,5-1 0 3,-13-1 3-2,3-3-1 1,-9-4-1 1,-14-3 2-4,4-5 4 4,-10-3-8-1,-3-4 1 0,0 2-4-3,0 0-3 4,-28-2-1-2,-8-1-1 3,3-2 0-4,-6 4 0 1,10 4 1 1,-10 1-6-1,2-2-20 1,1-4-33-1,4 4-37 1,-4 6-49 0,32-14-46-2,-5 6-153 1</inkml:trace>
    </iact:actionData>
  </iact:action>
  <iact:action type="add" startTime="23034">
    <iact:property name="dataType"/>
    <iact:actionData xml:id="d2">
      <inkml:trace xmlns:inkml="http://www.w3.org/2003/InkML" xml:id="stk2" contextRef="#ctx0" brushRef="#br0">25118 14247 99 0,'0'0'135'7,"0"0"-59"1,0 0-15 1,0 0-12-4,0 0 27 4,0 0 19-1,0 0 24 0,19-58 4-2,-18 58-17 2,2 0-17 1,1 0-17-2,9 0-6 1,-5 0 9-3,19 22-33 4,-2 17-15-2,2 15 12-1,7 5 3 2,5 11-7 0,-6 6 3 3,2 5-3-6,1 6-5 3,1 4 5 1,-4-7-13-2,-8-3-1 1,-2-12-5-1,-3-14-10 1,0-16-4 0,-8-7 0-2,-5-12-1 1,9-10-2 0,-14-1-6 3,5-7-7-7,-4 1-13 6,-3 0-23-1,0-3-24 0,0 0-23 0,0 0-59-2,0 0-49 1,-8-14-150 2</inkml:trace>
    </iact:actionData>
  </iact:action>
  <iact:action type="add" startTime="23457">
    <iact:property name="dataType"/>
    <iact:actionData xml:id="d3">
      <inkml:trace xmlns:inkml="http://www.w3.org/2003/InkML" xml:id="stk3" contextRef="#ctx0" brushRef="#br0">25496 14815 248 0,'0'0'183'4,"0"0"-43"4,0 0-21 1,0 0-47-3,0 0-12 1,0 0 31 2,-51-25-20-2,21 25 1-1,-11 23-8 3,-14 14-2-2,-3 10 1 1,-5 4 3-2,3-1-25 2,2-1-13 0,3-9-12 0,10-5-9-1,5-9-6 0,14-9-1 2,8-10 0-2,15-4-13 1,3-3-49-2,0 0-57 2,23 0-140 0,2 0-395 1</inkml:trace>
    </iact:actionData>
  </iact:action>
  <iact:action type="add" startTime="24332">
    <iact:property name="dataType"/>
    <iact:actionData xml:id="d4">
      <inkml:trace xmlns:inkml="http://www.w3.org/2003/InkML" xml:id="stk4" contextRef="#ctx0" brushRef="#br0">26085 14805 22 0,'0'0'346'8,"0"0"-213"-1,0 0 26 2,0 0-22-4,0 0-21 3,0 0-8 0,0 0-27-1,69-9-22 0,-54 9-8 2,14 6-10-2,-5 2 4-1,16-3-4 3,0 3-3-2,5 1-4 2,7 2-4-4,-5 0-6 3,9-2-2 1,1 2-5-1,4 4-1-1,7 4 2-1,4 1-2 4,1 3 4-3,-1-6-2-2,5 5 9 4,-10-3-5-2,5 4-5 2,-11-6-3-3,3 0-5 2,-3-4-6-1,2-1 1 1,-2 0-3-1,9-1 0 1,-6 3 4 0,2-1-3 0,8-1 8-2,-7 2-8 2,7-6 6 1,-10-5-4-2,8-3-1-1,-5 0-2 2,7 0-1 0,5 0 0 1,-7-3 0-2,1-7 2 0,4-2-2 2,-13 3 4-2,0 6 0-1,-3-2 2 2,-2-3 0 0,-2 2-1 0,4-8-4-1,1 0 3 0,-4-3-4 1,6-3 1 1,-8 0 0-4,1-4 0 2,-7-4-1 3,7-4 1-1,-3-7-1-4,5 2 0 0,-11-3 0 4,8-1 3-2,-8 3-3-1,4 1 0 4,-7-4 1-3,-1 4-1 1,-4 6-1-1,5 5 0 0,-14-2-1 1,5 4 1 0,-11 1 1-2,8-1 0 2,-10 1 0 0,0 1-1 0,2 3 1-2,-5 4-1 2,-1 0 0-1,-3 5 0 2,-12 1 0-3,7 4 0 2,-8-1 0 0,1 1 1 0,5 1 0-3,-5 4 1 4,-4 0 0-2,0 0-1 2,0 0 0-3,0 0-1 2,0 0-4 0,0 0 2 0,0 0-10-2,-17 0 11 2,-24 0 2 0,-5-2 4 0,-11-2-1-2,-1 4 2 1,-4-2-3 2,8 2 0-1,6 0-2-2,9 0 0 2,6 0 0-1,15 0-2 2,8 0 1-4,10 0 1 4,0 0 2-2,0 0-2 2,0-2-2-3,0 2 2 3,0-3-3-3,0 3 2 2,0-3-1-1,0 3 1 3,0 0-2-4,0-3 1 2,0-6 2-3,10 1 2 3,19-3 3 0,3 1-3 1,18 3 2-2,-4 4-1-1,8 3-2 2,-10 0 3 1,0 0-3-4,-3 0 1 3,-10 0-2 0,-3 0 2 1,-5 0-1-3,-10 0 0 2,-6 0 1 0,2 0 1 0,-9 0 0-3,2 0-1 4,-2 0 2-2,0 0-2 2,0 0 4-1,0 0-3-2,0 3 3 2,0 3-2 0,0-5 2 1,0 6-1-4,0-2 5 4,0 10 1-3,0 7-5 0,0 10-1 3,0 4-4-2,0 5 1 1,0 8-1 1,0-2 0-3,-15-5-1 2,9-2 2 0,-7-9-2-2,6-8 1 2,7-6 0 0,-3-7-1 0,3-3 2-2,0-3 0 2,0-4 0 0,0 0-2 0,0 3 2-2,0 0-2 1,0-3 0 1,0 0-2 1,0 0-2-4,0 0-13 4,0 0-17-2,0 0-16 2,0 0-37-4,0 0-54 3,0 0-29 0,0 0-96 1,0 5-642-3</inkml:trace>
    </iact:actionData>
  </iact:action>
  <iact:action type="add" startTime="28981">
    <iact:property name="dataType"/>
    <iact:actionData xml:id="d5">
      <inkml:trace xmlns:inkml="http://www.w3.org/2003/InkML" xml:id="stk5" contextRef="#ctx0" brushRef="#br1">21594 14183 493 0,'0'0'192'8,"0"0"-77"1,0 0-32-3,0 0-52 1,0 0-27 1,0 0 31 1,0 0 14-3,-23 32-15 2,14-11-15 0,-2-7 3-1,6 3 3 0,5 0 7 1,0-4 3-1,0 2-7 2,25-6-17-3,8-4 0 3,-4-5-4-2,6 0-3 0,-9-2 1 0,5-26-3 0,-13-6 1 1,-13-3-1 0,-5 3 0-1,0 7 0 0,0 5-2 1,-5 7-3 0,-27 12 3-1,5 3 0 0,-11 0 8 1,-1 22 12 1,6 15 7-4,8 5-4 3,15-2-1 0,1-9-4 1,9-6 2-4,0-11 0 3,0-5-4 0,9-7-13 0,19-2-3-2,-4 0 0 4,12-5 2-3,-15-29 0 2,-5-13-2-4,-12-10 0 3,-4 0 0-1,0 10 0 2,0 10-2-4,-7 18 0 4,-8 8-2-1,-4 11-1 0,-1 0 5-2,0 0 2 2,-5 16 8-1,2 16 3 2,4 4 9-1,6-1-1-3,13 0 7 3,0-5-5 1,0-3 0-3,13-5-11 2,13-8-5 0,-5-3-5 0,3-9 0-2,-5-2-2 2,1 0 0-1,-7 0 0 2,-10 0-2-3,-1-5-1 2,-2-3 3 0,0 8-2 0,0 0 0-2,0 0 0 2,0 0-3 0,0 0 0 0,0 0 1-2,0 0 4 2,-2 0 3-1,-1 0-2 1,0 0 2-2,-4 0-2 3,7 0 1-1,0 0-1 0,0 0 1-2,0 0-2 1,0 0-4 2,0 0 0-1,0-19 2-2,0-13 2 2,0-10 2-1,0-9 0 1,13-7 1-2,-4-14-3 4,7-6 1-3,3-3 0 1,-2-3 1-2,3-1-2 1,1 0-1 2,5 4 1-1,-4-1 1-2,7 4 0 1,-11 9 0 1,-6 15 0 1,1 14-1-2,0 17 0 0,-7 13-1 1,-5 4 1 0,2 6 0-3,-3 0 1 3,0 0-1 0,0 0 0 1,0 0 0-3,0 0-2 2,0 0 1 0,0 0 1 0,0 0-2-3,0 0 2 3,0 0 0 2,0 0 0-3,0 0 0-1,-3 3 1 2,-14 19 11 0,-6 6-8-1,-5 15-1 0,-5 5-2 1,-6 7 2 0,2 1-2 0,-3-7-1-2,2-10 0 2,9-11-1-1,12-13 1 0,4-11 0 1,13-4-1 0,0 0-5 0,0-4-6 0,20-34 12-2,16-14 1 1,5-4 2 1,-1-6-3 1,-3 1 1-3,2 8 0 2,-12 4 0 0,2 6 0 0,-11 9 1-2,2 12-2 2,-13 8 0 0,6 5 0 0,-5 3 0-2,-5 6 2 2,-1-3 0 0,6 3 7 0,-8 0-1-2,3 0 9 2,-1 0 6 0,7 18-9-3,10 18-9 3,1 15 2 1,11 7-1-1,-10 4 1 0,1-10-2-2,-3-16-3 2,-2-10-2-1,-14-16 0 2,2-7-4-3,-5-3-20 2,8 0-62 0,0 0-76 0,-8-9-157-3,0-4-597 4</inkml:trace>
    </iact:actionData>
  </iact:action>
  <iact:action type="add" startTime="30902">
    <iact:property name="dataType"/>
    <iact:actionData xml:id="d6">
      <inkml:trace xmlns:inkml="http://www.w3.org/2003/InkML" xml:id="stk6" contextRef="#ctx0" brushRef="#br1">23451 13441 83 0,'0'0'166'7,"0"0"8"-1,0 0-4 3,0 0 10-1,0 0-33-1,0 0-46 2,0 0-30-2,41 0-26 0,-41 0-25 1,10 0-10 0,0-22 0-2,-7-6 7 1,0 2 2 1,-3 1-3 0,0 5-4-2,0 3-8 3,0 7-4-1,-6 1 0 0,-14 3 0-2,-5 6 2 1,-7 0 6 2,7 0 4-2,-7 0-1-1,12 23 0 2,0-1 2 0,13 3 4 0,-4 1 9-1,11-6 3 0,0-5-2 2,0-3-1-2,18-8-6-1,21-4-15 2,4 0-1 1,-2 0-2-2,-3 0-2-1,-6-17 2 3,-15-2-2-2,-10 4-2 2,-4 0 1-4,-3 7 0 3,0 5-2 1,0 1 0-1,0-2-1-2,-23 4 4 2,3 0 2-1,-3 0 0 0,5 0 1 1,5 4-2-1,7 4 1 2,6 1 3-4,0 0 0 3,0-2-2 0,0-1-3 1,23-6-3-1,11 0 1-2,2 0 0 2,-10-9 2 0,-8-10-1-3,-11-1 1 4,-4 0-1-2,-3 0 0 2,0 7-3-1,0 4-1-2,-28 4-2 2,1 5 5-1,-8 0-4-1,1 0 6 5,14 0 1-6,10 5 0 4,-3 4 1-1,13-6 1-2,0 0 1 2,0 0 2 0,0 1 4 0,12 2-9-2,15 1 1 2,6-7-2-1,-2 0 1 2,2 0 0-3,-12 0-1 1,2 0-2 2,-6-7 1-1,6-6 1-2,-5 1 0 2,8 0 1 0,4 4 0-2,1 0 3 3,21 3 1-2,4-4 9 1,5-1-2 0,7-3-3-2,12 2-3 3,4 0 12-2,6 5 7 1,-3 0 8-1,10 6-4 0,3 0-6 0,-4-2 0 2,-11 2-6-4,-1 0 2 3,-4 0-6 1,-6 0-1-1,-10 0 4-2,-8 0-7 4,-12-3 6-5,-4 3-4 3,-5-2-4-1,-17-5-3 1,-7 6-1 0,1-3-2-1,-11 4-1 0,-1-3 0 1,0 1-2 0,0-1 1-3,0 0-1 4,0-2-1-1,0-7-3 0,-17-8 6-2,-24-5-1 2,-14-3 1 0,-3-2 0 0,-8 3 3 0,5 6-1-2,1 4-2 2,-1 3 2 0,16 5-2 0,11 5 0-2,-3 2-1 2,29 2 1 0,-4 0 1-2,8 0 0 2,4 0 2 0,0 0 1 0,0 0 4-2,20 0-5 1,24 17 0 3,12 12-2-3,-8 1 1-1,6-2-2 2,1 0 2 0,-12-5 2 0,-5-3 1 0,-15-3 3-2,-3-4 4 2,-12-1-2 0,-8 1-1-2,0 1-3 2,0 6-6 0,-5-3-1 0,-18 0 0-2,3-5-1 3,-3-1 2-2,2-4-8 0,1 3-25 0,4-1-56 0,0-4-55 2,12 3-57-1,4-6-107-3,0 8-756 3</inkml:trace>
    </iact:actionData>
  </iact:action>
  <iact:action type="add" startTime="35396">
    <iact:property name="dataType"/>
    <iact:actionData xml:id="d7">
      <inkml:trace xmlns:inkml="http://www.w3.org/2003/InkML" xml:id="stk7" contextRef="#ctx0" brushRef="#br1">26862 13110 525 0</inkml:trace>
    </iact:actionData>
  </iact:action>
  <iact:action type="add" startTime="35411">
    <iact:property name="dataType"/>
    <iact:actionData xml:id="d8">
      <inkml:trace xmlns:inkml="http://www.w3.org/2003/InkML" xml:id="stk8" contextRef="#ctx0" brushRef="#br1">26862 13110 525 0,'-77'89'161'1,"77"-89"-86"-1,0 0-22 5,0 0-17 3,0 0 12-2,0 0-22 3,-57 6 25-2,12 15-6 1,-21-1-2-1,-8 4 1 3,-2-1-20-5,-2-4-3 5,9-3-8-4,19-2-3 2,18-5-1-2,15-3-6 2,14-6 0 0,3 0 0-1,0 0 13-1,20 0 25 2,21 0-22-1,2-6-18 2,11-8 1-2,-10 4 1 1,-1 3 1 0,-4 2-1 0,-5 2 0-2,-10-2-1 1,-1-5-2 1,-2 3 0 2,2-5 0-5,-6 4 0 5,-1-4 0-6,4 7 0 5,-15-2 2-3,9 2-2 2,-12 3 0-1,1-1 0 2,1 0 0-3,-1 3 1 1,7 0 2 1,-7 0-1 1,0 0 1-3,10 0 0 2,-12 0 1 0,7 0 3 0,-5 0 8-3,5 0-6 3,-3 0-6 1,-1 0-2 0,10 0-1-5,1 0 0 5,4 0-1-1,-8 0 1 0,10 0-1-2,-5-2 1 1,0-1 0 1,-8 1-1 0,4-2-1-1,-8 1-1 1,-1 0 1-1,-3 3 0 3,2 0 1-5,-2 0 2 3,0 0-1 0,0 0 0 0,0 0 2-3,0 0 1 4,0 6 6-2,0 22 18 2,8 6-23-3,-5-1 6 2,0-2 0 0,-3-5-2 0,1-9-1-2,2-6-4 2,2-5-3 0,0-5-1-1,-5-1-6 0,3 0-18 1,-3 0-21 0,0 0-52 0,0 0-91-2,0 0-181 2</inkml:trace>
    </iact:actionData>
  </iact:action>
  <iact:action type="add" startTime="36265">
    <iact:property name="dataType"/>
    <iact:actionData xml:id="d9">
      <inkml:trace xmlns:inkml="http://www.w3.org/2003/InkML" xml:id="stk9" contextRef="#ctx0" brushRef="#br1">26785 13219 291 0,'0'0'205'7,"0"0"-69"0,0 0-40 0,0 0-28 1,0 0 0-1,0 0 9 1,0 0-1-1,13-8-7 0,-10 23-22 1,-3 12-13 0,0 7-14-2,-3 11-7 3,-28 2-7-2,4 7 5 2,-12-1-5-4,3 0 1 3,-5-1-1 1,0-5 0-2,2-2 2-1,6 0 1 4,1-1 2-3,3-7 9 0,15-8-1 0,-2-7-6 1,7-9-7-1,2 3-3 2,5-3 1-3,-4 2 3 2,-1 2-2 0,1 0-2 0,2-2 0-2,4 0-2 2,-3-7-1 0,3-1 0 0,0-7 0-2,0 0 0 1,0 0-6 2,0 0-3-2,0 0 8 0,0 0 1 1,0-4 2-1,3-13-1 1,14-5-1-1,-2-1 2 0,10-3-2 1,-11 7 0 1,-1 2 0-3,-6 9 1 2,-1 5-1-1,-6 3 0 1,0 0 0-1,0 0 0 1,0 0-2 0,0 0-10 0,-16 11 12-2,-17 12 0 1,2 5 4 2,-6 0 0-1,-2 0-2-2,14-7 1 2,9-6 4 0,3-10-1 0,13-1 4-2,0-4-1 1,0 0-4 3,13 0 3-4,15 0 0 0,11 0-7 3,-6-15-1-1,-8-1-1 0,-7 6 1-2,-10-3-2 2,-8 8-2 0,0 2-1 0,0-2-4-2,-8 3-1 1,-15-2 5 2,-13 4 1-1,8 0 4-2,-2 0 3 2,7 0 0 0,7 0 9 0,12 4 6-2,4 3 8 2,0 7 17 0,0 3-5 0,4-1-22-3,19-1-15 3,6-7 1 1,-9-8-1-1,4 0-2-2,-10 0-1 3,-4-25-4-3,-7-3 2 4,-3 0-2-5,0 8 3 3,-3 3-2 0,-21 9 3 0,-18 6-2-2,0 2-1 2,-11 0 5 0,10 0 5 0,10 14 0-2,9 2 6 2,17-2 7-1,-3 6 2 2,10 2 4-3,0 3 0 3,14 7-14-2,26-8-8 1,0-1-1-2,-7-11 2 2,-5-10-3 0,-2-2-1 1,-6 0-4-4,-2 0 2 2,-7-20 0 2,-11-2 0-2,0 5 1 0,0 0-3 1,-8 5 1 0,-20 5-3 0,-8 3 5-2,13 4 2 2,2 0 2 1,8 0 6-3,9 0 13 1,1 11 15 1,3 5-4 0,0 0-7-1,0 3-12-1,23 1-9 2,14-3-4 0,-4-5-1 1,2-7-1-2,5-5-11-1,-3 0-28 3,-1 0-11-2,-9-28-18-1,-9 0-33 2,-18 11-91 1,0 5-111-2</inkml:trace>
    </iact:actionData>
  </iact:action>
  <iact:action type="add" startTime="37816">
    <iact:property name="dataType"/>
    <iact:actionData xml:id="d10">
      <inkml:trace xmlns:inkml="http://www.w3.org/2003/InkML" xml:id="stk10" contextRef="#ctx0" brushRef="#br1">29049 13873 285 0,'0'0'124'8,"0"0"24"-1,0 0-16 2,0 0-13-3,0 0-35 2,0 0-45-1,0 0 3 2,-57 9 0-3,30 6-4 3,-8-2-11-2,2 4 3 1,5 3 1-2,11-3-2 2,11 2-6 0,6 1 5-1,0 0 4 0,0 0 8 1,20-1-18-1,11-4-9 1,8-12-4-1,-6-3-3 1,4 0-6 0,-13-18-1 0,-5-12-1-3,-18-6 0 3,-1 1-1 0,0 1 0 1,-13 4-1-4,-17 13 2 3,-3 5-1 0,-8 12 3 0,0 0 0-2,2 0 4 3,10 17 1-1,0 12 7 0,16-2 1-2,3 2 1 2,10 2 2 0,0 0 4 0,10-3 1-3,18-4-16 4,11-9 1-2,-3-12 0 2,2-3-6-4,-8 0-1 3,4-12-4 0,-15-18 2 0,-18-2-1-2,-1 0 0 2,0-6 1 0,-10 4-3 0,-21 7 3-2,-5 3-1 4,-2 8 3-3,12 5 1 0,6 8 0 0,3 3 2 0,12 0 3 1,-2 0 9 0,7 37 28 0,0 5 1-1,0 2-19 1,0-5-13 0,7-12-5-1,-2-14-4-1,5-4-1 4,0-9-1-5,-3 0-2 2,6 0-1 1,8-22-4 1,-17-14-3-1,-4-2-3-2,0-1 1 1,0 11 2 2,0 7 2-3,-9 14 3 3,1 4 4-2,5 3 0 1,-5 0 2-1,7 0 2 0,-11 0 3 1,8 10 13 0,4 9 1-2,0 0-4 2,0 3-8 0,0 3 1-1,0-1-1-1,7-5-7 3,6-1 3-1,8-2-4 0,-14-3 1 0,4-1 0-2,4-7-1 2,-8-2 0 0,-4-3 1-2,0 0-2 2,-2 0 1 0,11 0-2 1,-12 0 0-2,4 0 0-2,8-22-2 4,-11-6 2-1,-1-6 0 0,0 0 1-3,0-5 1 4,0-4-1-1,-1-4 1-3,-15-9 0 3,-3-6 0 0,-3-2 1 2,-7-1-1-3,3 1 0 0,2 4 0 0,0 4 0 1,1-1 0 0,-3 5 0-2,9-2 0 1,4-2 0 3,-5 7 0-4,5 8 0 1,2 5 0 1,-5 6 1 0,4 11-3 0,8 3 4-3,1 4-2 4,3 1 1-1,-4 0-2 0,-2 1 0-3,-1 3 1 3,4 1 0 0,1 6 0-1,2 0-1 1,0 0 0 0,0 0 2 0,0 0-1-1,0 0 0 0,0 0 0 0,-3 0 4 2,-10 0-4-4,-3 26 1 4,-7 8 2-1,-2 11 2 0,2-1-5 1,-6-2 0-3,9-2 0 1,8-13 0 1,4-7 0 1,5-9 0-4,3-11 1 2,0 0 0 1,0 0 0 1,0 0-2-3,20-8 0 2,16-23-2 0,1-9-4 0,-7-1 6-1,3-4-4 0,-9 6 3 0,-1 2-1 1,-2 6 3-2,-5 5-1 2,0 7 1 0,0 2-1 1,-11 8 2-3,5 7 0 2,0 2 1-1,-6 0 3 2,11 0 3-2,7 0 9 0,-4 15 1 1,10 17-4 0,2 7-2-2,-4 8-6 2,5-6-2 0,-5 4-2 0,2-9-1-2,1-4 0 2,-15-8-2 1,-1-12-1-4,-9-4-7 3,5-5-32 0,-9-3-31 0,0-6-50 0,0-16-102-2,0-5-285 3</inkml:trace>
    </iact:actionData>
  </iact:action>
  <iact:action type="add" startTime="39798">
    <iact:property name="dataType"/>
    <iact:actionData xml:id="d11">
      <inkml:trace xmlns:inkml="http://www.w3.org/2003/InkML" xml:id="stk11" contextRef="#ctx0" brushRef="#br1">23129 11662 348 0,'0'0'264'5,"0"0"-109"3,0 0-62 1,0 0-27-3,0 0-13 1,0 0 16 1,0 0 7 0,84-64-3-1,-66 64-4 0,-11 0-5 2,6 14-18-3,6 19-14 2,-2 12-13 0,-11 9-2 0,7 4-2-3,-12 2 2 4,-1 2-9-1,0-4 0 0,0-4 0-1,0-9-3 0,0-13-1 2,0-14-4-2,0-9 1 1,0-4 0-2,0-5 5 1,0 0 0 2,0 0 6-3,3 0-1 2,21 0 1 0,3 0-3 1,3 0-3-1,7 0 2-1,-10 0-6 0,8 0-2 1,-7-11 0 0,5-19-1-3,3-10 1 3,-8-9 0 0,-8-3 1 0,5 2 1-3,-9-1-1 3,0 8-1 0,-6 4 1 2,0-1-1-5,-7 1 0 2,-3 0-2 1,0 6 2 0,0 12-5-1,0 11-16 1,0 7-37 0,0 3-46-3,0 0-66 5,0 13-154-3</inkml:trace>
    </iact:actionData>
  </iact:action>
  <iact:action type="add" startTime="40478">
    <iact:property name="dataType"/>
    <iact:actionData xml:id="d12">
      <inkml:trace xmlns:inkml="http://www.w3.org/2003/InkML" xml:id="stk12" contextRef="#ctx0" brushRef="#br1">23249 11313 272 0,'0'0'317'8,"0"0"-131"-1,0 0-57 2,0 0-29-4,0 0-4 3,0 0-2 0,0 0-9 0,12-13-11 0,7 9-21-1,8 4-3 1,1 0 0 0,14 0 6-3,12 0-9 4,-8 0-2-2,9 0-8 1,5 0 1-1,-4 10-6 0,-5-3-7 1,-2-1 0 1,-8 1-1 0,-15-7-5-3,-9 0-8 2,1 0 1 0,-13 0-5-4,-5 0-3 5,2 0-2-1,-2 0 0 0,0 0 2 0,0 0 0-2,0 0-1 3,0 0-3-2,0 0 0 0,0 0-1 0,-2 0-4 0,-25-40 5 1,-21-4 2-1,0-5-1 1,8 10 0 0,0 1 0 0,6 8-1-2,8 11 0 2,8 4 0 0,5 8 0 1,3 4 0-3,10 3 1 1,-3-4-1 0,3 4 2 3,0 0 0-5,0 0 0 3,0 0 1 0,0 0-3 0,0 0-2-2,10 0-24 2,8 0-51-1,-2 14-58 2,-9-8-83-3,-7 5-142 2</inkml:trace>
    </iact:actionData>
  </iact:action>
  <iact:action type="add" startTime="45784">
    <iact:property name="dataType"/>
    <iact:actionData xml:id="d13">
      <inkml:trace xmlns:inkml="http://www.w3.org/2003/InkML" xml:id="stk13" contextRef="#ctx0" brushRef="#br0">5359 16712 263 0,'0'0'236'7,"0"0"-117"1,0 0 5-2,0 0-21 2,0 0-43 0,0 0 6 0,0 0-16-1,-148-2 0 2,90 2-10-2,-17 0-2 0,-25 0 8-1,-20 2-11 3,-6-2 10-2,-29 0-17 1,2 0 4-2,-8 0-8 3,-8 6 0 0,-9-6-1-1,7 0-10-2,1 0-9 3,26 0-3-3,20 0 2 4,19 0-3-4,26 0 1 0,15 0 1 2,18 0-2 0,15 0 0-3,11 0 1 4,11 0-1-1,9 0 1 0,0 0 3-3,0 0-1 4,0 0 8-1,0 0 10 0,26 0 5-2,25 11-12 2,37 17-13 0,28 4 0 1,31-10-1-3,32-3 3 3,17-11 6-2,20-3-2 1,-10-5 1-2,-16 0 7 2,-26 0-3 0,-37 0 13 0,-27 0-2-2,-29 0-1 2,-24 0-4 0,-14 0 4 0,-26 0 3-2,2 0-14 1,-9 0-3 1,0 0-7 0,-9 0-1-2,-55 0-9 2,-53 0 9-1,-42 0 7 2,-30 0-2-3,-25 0-4 2,-10-5 0 0,3 3 3-1,3 0-3-1,30-2 3 3,24 4-3-1,35 0-1 1,38 0 0-3,24 0 1 1,26 0 1 1,23 0-2-2,13 0 4 1,5 0-3 1,0 0 2 1,33 0-2-3,54 6-2 1,47 5 1 2,47 3 0-1,39 0 1 0,21-2-1-2,5-7 2 2,-18-5 3 0,-35 0-3-1,-29 0 0 1,-43 0 3 0,-28 0-4 0,-25 0 7 0,-27 0-2-2,-14 0 6 2,-18 3 4-1,-9 2-1-2,0 0-14 3,-17 14-1 1,-63 2-2-2,-52 3 2 2,-42-11 1-3,-10-7-1 1,3-6-2 2,24 0-1-2,33 0 0 0,28 0 2 1,39 0-6 0,27-6-24 0,30-7-84-3,7-11-56 3,32 14-9 1,22-5-168-2</inkml:trace>
    </iact:actionData>
  </iact:action>
  <iact:action type="add" startTime="48588">
    <iact:property name="dataType"/>
    <iact:actionData xml:id="d14">
      <inkml:trace xmlns:inkml="http://www.w3.org/2003/InkML" xml:id="stk14" contextRef="#ctx0" brushRef="#br2">8538 15787 427 0,'0'0'151'7,"0"0"-42"0,0 0 1 2,0 0-28-2,0 0-25 1,0 0-3-3,0 0 8 4,0-5 0-2,0 23-15 1,0 18-19-2,0 6-13 3,-7 3 6-2,4-1 3 2,0 1 0-3,3-3 0 1,0 4-4 1,-4-4-2 0,4-9-7 1,0-8-2-4,-3-8 1 3,3-3-1 0,0-5-2 0,0-5-1-1,0 1 1 1,0-3 1-1,0 1 0-1,0 0 2 2,0 1 3 1,0 3-1-2,0 1 7 1,0 1 1-1,0-3-5 1,0 0-2 0,0-5 2 2,0 6-3-6,0-4-2 4,0-1 4-1,0-2-6 2,0 0 2-3,0 0-7 2,0 0 4 0,0 3 7-2,0 3 7 2,7 0 2 0,6-1-7 0,6 3-1 0,6-1-1-3,-2-2 0 3,13 0-2 1,5-2-2-2,5 1 1 0,5 1 5 1,0-3 3 0,2 4 4 0,7 0-4-2,0 2-1 2,4-5-1-1,0-1-3 0,11 2-4 2,7-2 1-2,2 5-4 1,6 0-2-2,1 5 5 2,-11-1 3 0,-1 6-1 0,-5-6-5-2,-7 0-4 1,2-2-1 1,0-3-1 0,5-4 3-2,5-2-4 2,1 0 0 1,8 0 3-1,-4 0 1-2,8 0 5 3,-4 0 3-2,5 0-2 0,-9 0-3 0,-3 0-1 1,-4 0 0 0,3 0 1 1,-3 0-1 0,-9 0-2-4,9 5-1 3,-11-2 1 0,4 1 0-1,-2 1 2-1,-4 3-2 4,11-1-4-4,-4 3 0 0,0 2 0 4,9-2 0-3,-6 3 0 1,1-9 0-2,-4 5 0 2,6 0 0 0,-9-7 0 0,8-2 0-2,-11 2 0 2,-6-2 0 0,-1 0 0 0,2 4 0-2,-8-1 0 2,0 3 0 0,4-4 0 0,-3 4 0-2,-3-4 0 3,4 2 0-2,-9 1 0 2,10-2 0-4,-11-3 0 4,12 0 0-2,-11 0 0 2,9 0 0-4,-11 5 0 4,1-5 0-2,5 3 0 2,-3-3 0-4,-1 0 0 4,9 4 0-3,-3-4 0 3,1 1 0-3,-7 3 0 2,4-4 0 1,-3 3 0-2,2-3 0 0,6 0 0 0,-2 2 0 1,-1 1 0 0,8 2 0-2,2 5 0 2,0-6 0 0,-2 5 0 0,-5-5 0-1,-8 3 0 0,8-4 0 1,3 4 0 0,-5-5 0-2,7 3 0 2,2-5 0 1,-2 0 0-2,2 0 0-1,-4 0 0 2,-5 0 0 0,-4 0 0 0,-8 0 0-2,1 0 0 2,-2 0 0 0,2 0 0 0,-1 0 0-2,1 0 0 1,1 0 0 2,-4 6 0 0,-15-4 0-4,10 2 0 4,-14-4 0-2,-4 0 0-1,-5 1 0 1,3 3 0 1,-9-4 0 0,-1 4 0 0,-3-4 0-2,4 0 0 2,4 0 0 0,-8 0 0 0,1 0 0-3,-1 0 0 4,0 0 0-1,3 0 0 0,-3 0 0-2,0 0 0 2,0 0 0 0,0 0 0 0,0 0 0-2,0 0 0 2,0 0 0 0,0 0 0 0,0 0 0-2,4 0 0 2,-4 0 0 0,0 0 0 0,0 0 0-3,0 0 0 3,3 0 0 1,10 0 0-1,-8 0 0-2,11 0 0 2,-3 0 0 0,-3 0 0 0,6 0 0-3,-8 0 0 4,11 0 0-1,10 0-3 0,-4 0-3-2,-1 0 3 2,0 0-1 0,-8 0 3-1,1 0-3 0,-14 0 3 1,0 0-1 0,-3 0-3-1,1 0 1 1,-1 0 3 0,0 0-5-1,0 0 4 1,0 0 2-3,0 0 0 4,0 0 0-2,9 0-4 3,-6 0-1-6,-3 0 1 5,1 0 3-1,-1 0 0 1,0 0 1-4,0 0 0 3,0 0 0 0,0 0 2-1,0 0-1 0,3 0-1 1,10 0 1 0,-3 0-1 0,11 0 0-3,5-4 0 3,0-5 0 2,-1 7 0-3,-5-4 0-1,-4 1 0 2,-3 5 0-1,-3-2-1 2,-9 2 0-1,2-4 1-2,6 4 0 2,-8 0 0 0,-1-3 0-2,0 3-2 2,0-3-1 0,0 1 3 0,0-7-5-2,0-11 1 2,0-13-3 0,0-11 6-1,0-16 0 0,0-13 0 2,-10-14 1-2,3-14 0 1,-6-3 0-3,10-4 1 4,3 9-1-1,0 13 0 0,0 10 0-2,9 21 1 1,2 15-1 1,2 15 1 0,-5 8-2-1,-8 11 0 1,0 3-37 0,0 3-72 0,0 0-36-1,0 0-48 0,0 0-86 1,0 14-214 0</inkml:trace>
    </iact:actionData>
  </iact:action>
  <iact:action type="add" startTime="58776">
    <iact:property name="dataType" value="strokeEraser"/>
    <iact:actionData xml:id="d15">
      <inkml:trace xmlns:inkml="http://www.w3.org/2003/InkML" xml:id="stk15" contextRef="#ctx0" brushRef="#br3">28040 19276 435 0,'0'-10'167'5,"0"8"-63"2,-3-1-31 2,3 1-22 0,-9 2-30-4,6-3-18 3,3 3-3 0,-1 0-17 0,1-3-83-2,0-1-119 2,0 4-291 0</inkml:trace>
    </iact:actionData>
  </iact:action>
  <iact:action type="remove" startTime="59248">
    <iact:property name="style" value="instant"/>
    <iact:actionData xml:id="d16" ref="#d0"/>
    <iact:actionData xml:id="d17" ref="#d5"/>
  </iact:action>
  <iact:action type="add" startTime="59260">
    <iact:property name="dataType" value="strokeEraser"/>
    <iact:actionData xml:id="d18">
      <inkml:trace xmlns:inkml="http://www.w3.org/2003/InkML" xml:id="stk16" contextRef="#ctx0" brushRef="#br3">28364 18708 550 0,'0'0'81'15,"0"0"-55"-13,0 0-26 4,0 0-3 0,0 0-118 3,0 0-77-4</inkml:trace>
    </iact:actionData>
  </iact:action>
  <iact:action type="add" startTime="59818">
    <iact:property name="dataType" value="strokeEraser"/>
    <iact:actionData xml:id="d19">
      <inkml:trace xmlns:inkml="http://www.w3.org/2003/InkML" xml:id="stk17" contextRef="#ctx0" brushRef="#br3">29828 19005 391 0,'0'0'134'7,"0"0"-123"-2,0 0-10 4,0 0-1-2,0 0-101 2</inkml:trace>
    </iact:actionData>
  </iact:action>
  <iact:action type="add" startTime="60101">
    <iact:property name="dataType" value="strokeEraser"/>
    <iact:actionData xml:id="d20">
      <inkml:trace xmlns:inkml="http://www.w3.org/2003/InkML" xml:id="stk18" contextRef="#ctx0" brushRef="#br3">30286 18961 552 0,'0'0'133'9,"0"0"-77"-1,0 0-4 0,0 0-28-3,0 0-24 3,0 0-13 0,0-17-117 1,0 14-126-5</inkml:trace>
    </iact:actionData>
  </iact:action>
  <iact:action type="remove" startTime="60350">
    <iact:property name="style" value="instant"/>
    <iact:actionData xml:id="d21" ref="#d1"/>
  </iact:action>
  <iact:action type="add" startTime="60329">
    <iact:property name="dataType" value="strokeEraser"/>
    <iact:actionData xml:id="d22">
      <inkml:trace xmlns:inkml="http://www.w3.org/2003/InkML" xml:id="stk19" contextRef="#ctx0" brushRef="#br3">30286 18961 420 0,'125'-140'266'30,"-125"140"-142"-29,0 0-33-1,0 0-27 1,0 0-32 3,0 0-27 3,6-12-5 1,-6 12-3 0,0 0-45 0,0 0-141-3,0 0-186 4</inkml:trace>
    </iact:actionData>
  </iact:action>
  <iact:action type="add" startTime="60726">
    <iact:property name="dataType" value="strokeEraser"/>
    <iact:actionData xml:id="d23">
      <inkml:trace xmlns:inkml="http://www.w3.org/2003/InkML" xml:id="stk20" contextRef="#ctx0" brushRef="#br3">31785 19130 534 0,'0'0'119'5,"0"0"-62"4,0 0-32-2,0 0-25 1,0 0 0-2,0 0-70 3,48 5-142-2</inkml:trace>
    </iact:actionData>
  </iact:action>
  <iact:action type="remove" startTime="60938">
    <iact:property name="style" value="instant"/>
    <iact:actionData xml:id="d24" ref="#d3"/>
  </iact:action>
  <iact:action type="add" startTime="60949">
    <iact:property name="dataType" value="strokeEraser"/>
    <iact:actionData xml:id="d25">
      <inkml:trace xmlns:inkml="http://www.w3.org/2003/InkML" xml:id="stk21" contextRef="#ctx0" brushRef="#br3">32117 19293 412 0,'0'0'214'14,"0"0"-112"-13,0 0-32 5,0 0-24 1,0 0-27 0,0 0-12 0,5 7-4 2,-5-1-3-3,0-2-30 1,0 7-92 1,0-9-130 0</inkml:trace>
    </iact:actionData>
  </iact:action>
  <iact:action type="remove" startTime="61240">
    <iact:property name="style" value="instant"/>
    <iact:actionData xml:id="d26" ref="#d2"/>
  </iact:action>
  <iact:action type="add" startTime="61138">
    <iact:property name="dataType" value="strokeEraser"/>
    <iact:actionData xml:id="d27">
      <inkml:trace xmlns:inkml="http://www.w3.org/2003/InkML" xml:id="stk22" contextRef="#ctx0" brushRef="#br3">32117 19293 82 0,'73'42'7'7,"-73"-42"-7"-1,0 0-18 3,0 0-6-2,0 0 16 1,0 0-5-2,4-12 13 3,-4 12 22-2,0 0 162 2,7 0-10-4,6 0-61 4,-5 0-31-2,5 0-30 1,3 0-52 4,0 0-6-9,-8 0-63 4,-5 0-87 2,9 0-246-2</inkml:trace>
    </iact:actionData>
  </iact:action>
  <iact:action type="add" startTime="61362">
    <iact:property name="dataType" value="strokeEraser"/>
    <iact:actionData xml:id="d28">
      <inkml:trace xmlns:inkml="http://www.w3.org/2003/InkML" xml:id="stk23" contextRef="#ctx0" brushRef="#br3">32407 19199 312 0,'0'0'119'8,"0"0"-63"1,0 0-26-2,0 0-30-1,0 0-13 2,0 0-64 1,12-36-106-1</inkml:trace>
    </iact:actionData>
  </iact:action>
  <iact:action type="add" startTime="61707">
    <iact:property name="dataType" value="strokeEraser"/>
    <iact:actionData xml:id="d29">
      <inkml:trace xmlns:inkml="http://www.w3.org/2003/InkML" xml:id="stk24" contextRef="#ctx0" brushRef="#br3">33500 19467 517 0,'0'0'22'8,"0"0"-22"-2,0 0-28 2,0 0-85 0,0 0-107-1</inkml:trace>
    </iact:actionData>
  </iact:action>
  <iact:action type="remove" startTime="62037">
    <iact:property name="style" value="instant"/>
    <iact:actionData xml:id="d30" ref="#d4"/>
  </iact:action>
  <iact:action type="add" startTime="61989">
    <iact:property name="dataType" value="strokeEraser"/>
    <iact:actionData xml:id="d31">
      <inkml:trace xmlns:inkml="http://www.w3.org/2003/InkML" xml:id="stk25" contextRef="#ctx0" brushRef="#br3">33620 19120 419 0,'0'0'133'2,"0"0"-3"7,0 0-28 0,0 0-70-2,0 0-31-2,0 0-1 4,19 139-39 5,-22-139-109-12,-7 0-202 6</inkml:trace>
    </iact:actionData>
  </iact:action>
  <iact:action type="add" startTime="62260">
    <iact:property name="dataType" value="strokeEraser"/>
    <iact:actionData xml:id="d32">
      <inkml:trace xmlns:inkml="http://www.w3.org/2003/InkML" xml:id="stk26" contextRef="#ctx0" brushRef="#br3">33620 19120 455 0,'-27'105'10'9,"27"-105"-10"-1,0 0-24-1,0 0-120-1</inkml:trace>
    </iact:actionData>
  </iact:action>
  <iact:action type="add" startTime="62479">
    <iact:property name="dataType" value="strokeEraser"/>
    <iact:actionData xml:id="d33">
      <inkml:trace xmlns:inkml="http://www.w3.org/2003/InkML" xml:id="stk27" contextRef="#ctx0" brushRef="#br3">33419 18289 382 0,'0'0'135'9,"0"0"-105"-2,0 0-9 1,0 0-11-1,0 0-10 2,0 0-76-2,-20-30-141-2</inkml:trace>
    </iact:actionData>
  </iact:action>
  <iact:action type="remove" startTime="62649">
    <iact:property name="style" value="instant"/>
    <iact:actionData xml:id="d34" ref="#d9"/>
  </iact:action>
  <iact:action type="add" startTime="62645">
    <iact:property name="dataType" value="strokeEraser"/>
    <iact:actionData xml:id="d35">
      <inkml:trace xmlns:inkml="http://www.w3.org/2003/InkML" xml:id="stk28" contextRef="#ctx0" brushRef="#br3">33419 18289 467 0,'-125'-20'42'11,"125"20"-26"-8,0 0-16 6,0 0-3-1,0 0-4-4,0 0-84 5,-33-27-218-1</inkml:trace>
    </iact:actionData>
  </iact:action>
  <iact:action type="add" startTime="62779">
    <iact:property name="dataType" value="strokeEraser"/>
    <iact:actionData xml:id="d36">
      <inkml:trace xmlns:inkml="http://www.w3.org/2003/InkML" xml:id="stk29" contextRef="#ctx0" brushRef="#br3">33194 18242 285 0,'0'0'186'8,"0"0"-109"1,0 0-37-3,0 0 18 2,0 0-43-1,0 0-15 2,-13 0-55-3,10 0-102 2</inkml:trace>
    </iact:actionData>
  </iact:action>
  <iact:action type="add" startTime="63131">
    <iact:property name="dataType" value="strokeEraser"/>
    <iact:actionData xml:id="d37">
      <inkml:trace xmlns:inkml="http://www.w3.org/2003/InkML" xml:id="stk30" contextRef="#ctx0" brushRef="#br3">31337 17642 182 0,'0'0'227'8,"0"0"-115"-1,0 0 10 1,0 0-21-2,0 0-44 3,0 0-29-1,-66 0-20 0,61 0-8-2,-3 0-4 2,8 0-68 0,-5 4-274-2</inkml:trace>
    </iact:actionData>
  </iact:action>
  <iact:action type="add" startTime="63330">
    <iact:property name="dataType" value="strokeEraser"/>
    <iact:actionData xml:id="d38">
      <inkml:trace xmlns:inkml="http://www.w3.org/2003/InkML" xml:id="stk31" contextRef="#ctx0" brushRef="#br3">31337 17642 469 0,'-201'30'47'6,"201"-30"-47"0,0 0-8 2,0 0-1 1,0 0-75-2,0 0-171 0</inkml:trace>
    </iact:actionData>
  </iact:action>
  <iact:action type="remove" startTime="63477">
    <iact:property name="style" value="instant"/>
    <iact:actionData xml:id="d39" ref="#d6"/>
  </iact:action>
  <iact:action type="add" startTime="63484">
    <iact:property name="dataType" value="strokeEraser"/>
    <iact:actionData xml:id="d40">
      <inkml:trace xmlns:inkml="http://www.w3.org/2003/InkML" xml:id="stk32" contextRef="#ctx0" brushRef="#br3">30855 17584 505 0,'0'0'125'10,"0"0"-59"-6,0 0 33 4,0 0-64 0,0 0-32-1,0 0-3-1,-10-6-6 3,-6 6-58-1,13 6-149-1,-10 1-259-1</inkml:trace>
    </iact:actionData>
  </iact:action>
  <iact:action type="add" startTime="63661">
    <iact:property name="dataType" value="strokeEraser"/>
    <iact:actionData xml:id="d41">
      <inkml:trace xmlns:inkml="http://www.w3.org/2003/InkML" xml:id="stk33" contextRef="#ctx0" brushRef="#br3">30568 17629 556 0,'0'0'75'5,"0"0"-35"0,0 0-40 4,0 0-39 0,0 0-138-2</inkml:trace>
    </iact:actionData>
  </iact:action>
  <iact:action type="add" startTime="63881">
    <iact:property name="dataType" value="strokeEraser"/>
    <iact:actionData xml:id="d42">
      <inkml:trace xmlns:inkml="http://www.w3.org/2003/InkML" xml:id="stk34" contextRef="#ctx0" brushRef="#br3">30450 16845 437 0,'0'0'50'7,"0"0"-39"1,0 0 7-1,0 0-7 1,0 0-8 0,0 0-3 0,-16-98-1-1,12 98-33 0,4 0-115 1,0 0-197 1</inkml:trace>
    </iact:actionData>
  </iact:action>
  <iact:action type="remove" startTime="64088">
    <iact:property name="style" value="instant"/>
    <iact:actionData xml:id="d43" ref="#d11"/>
  </iact:action>
  <iact:action type="add" startTime="64096">
    <iact:property name="dataType" value="strokeEraser"/>
    <iact:actionData xml:id="d44">
      <inkml:trace xmlns:inkml="http://www.w3.org/2003/InkML" xml:id="stk35" contextRef="#ctx0" brushRef="#br3">30387 16488 561 0,'0'0'163'11,"0"0"-112"-9,0 0-29 5,0 0-15 1,0 0-6-1,0 0-2 0,-16-17-6 1,7 11-78-1,-3 4-90 1,9-2-243-1</inkml:trace>
    </iact:actionData>
  </iact:action>
  <iact:action type="add" startTime="64235">
    <iact:property name="dataType" value="strokeEraser"/>
    <iact:actionData xml:id="d45">
      <inkml:trace xmlns:inkml="http://www.w3.org/2003/InkML" xml:id="stk36" contextRef="#ctx0" brushRef="#br3">30387 16488 263 0,'-77'-96'293'6,"77"96"-200"1,0 0-27 1,0 0-3 2,0 0-35-5,0 0-12 3,0-5-4-1,0 2-5-1,0-5-7 2,0-11-13 0,0 6-93 1,0 2-202-3</inkml:trace>
    </iact:actionData>
  </iact:action>
  <iact:action type="remove" startTime="64443">
    <iact:property name="style" value="instant"/>
    <iact:actionData xml:id="d46" ref="#d12"/>
  </iact:action>
  <iact:action type="add" startTime="64450">
    <iact:property name="dataType" value="strokeEraser"/>
    <iact:actionData xml:id="d47">
      <inkml:trace xmlns:inkml="http://www.w3.org/2003/InkML" xml:id="stk37" contextRef="#ctx0" brushRef="#br3">30353 15606 482 0,'0'0'130'10,"0"0"-36"-4,0 0 24 2,0 0-49 0,0 0-31-3,0 0-7 3,0 0-19 0,0-32-12-2,0 32-6 3,-6 6-56-2,5 1-146 2,1-3-201-2</inkml:trace>
    </iact:actionData>
  </iact:action>
  <iact:action type="remove" startTime="65059">
    <iact:property name="style" value="instant"/>
    <iact:actionData xml:id="d48" ref="#d8"/>
  </iact:action>
  <iact:action type="add" startTime="65066">
    <iact:property name="dataType" value="strokeEraser"/>
    <iact:actionData xml:id="d49">
      <inkml:trace xmlns:inkml="http://www.w3.org/2003/InkML" xml:id="stk38" contextRef="#ctx0" brushRef="#br3">33767 17564 510 0,'0'0'78'11,"0"0"-5"-6,0 0-18 0,0 0-41 4,0 0-14-2,0 0-40 2,-19-10-75-3,12 10-12 2,5 0-292 0</inkml:trace>
    </iact:actionData>
  </iact:action>
  <iact:action type="remove" startTime="65749">
    <iact:property name="style" value="instant"/>
    <iact:actionData xml:id="d50" ref="#d10"/>
  </iact:action>
  <iact:action type="add" startTime="65756">
    <iact:property name="dataType" value="strokeEraser"/>
    <iact:actionData xml:id="d51">
      <inkml:trace xmlns:inkml="http://www.w3.org/2003/InkML" xml:id="stk39" contextRef="#ctx0" brushRef="#br3">35795 18131 493 0,'0'0'82'11,"0"0"73"-8,0 0-58 5,0 0-43 0,0 0-48 0,0 0-6-3,50-5-11 3,-50 3-41 0,-10 2-59 1,0 0-95-1,6 0-263-2</inkml:trace>
    </iact:actionData>
  </iact:action>
  <iact:action type="add" startTime="65953">
    <iact:property name="dataType" value="strokeEraser"/>
    <iact:actionData xml:id="d52">
      <inkml:trace xmlns:inkml="http://www.w3.org/2003/InkML" xml:id="stk40" contextRef="#ctx0" brushRef="#br3">35795 18131 248 0,'17'116'0'6,"-17"-116"-94"2,0 0-14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31:25.1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959">
    <iact:property name="dataType"/>
    <iact:actionData xml:id="d0">
      <inkml:trace xmlns:inkml="http://www.w3.org/2003/InkML" xml:id="stk0" contextRef="#ctx0" brushRef="#br0">2085 9200 121 0,'0'0'475'5,"0"0"-303"4,0 0-64-1,0 0 15-1,0 0-41 0,0 0-25 1,0 0-1 0,-41 6-4-1,41-6-10-1,0 0-9 2,0 0 2 1,0 0-1-2,25 0-13-1,21 0-3 3,14 0-6-2,3 0 2 2,10 0-6-4,-1 0 4 7,1-6-5-7,-5 3 3 3,-1 2 2-2,7-3 4 2,2 4-2 0,4-5-9 0,9 2 4-2,2-6-6 2,-6 4 2 0,11-5-1 0,-3 3 0-3,3 1 2 4,8 1 2-1,2 5-1 0,2 0-1-2,8 0 1 2,-5 0 0-1,3 0 0 1,-7 1-5-1,6 9 6 1,1-3-5 1,0 3 2-3,1-1 1 1,-8-1 4 1,6 1-3 1,-9-5-4-2,6 0 2-1,2-2-5 2,17-2 3 1,3 0-1-2,1 0 1-1,6 0-2 2,-10 0 0 0,11 0 4-2,-3 5-1 1,1-1 1 2,1 2-1-1,2-3 1 0,-1-3-3-2,-2 0 2 1,3 0-1 3,-2 0 1-3,-10 0 0-1,-6 0-4 1,-6-7 4 2,-3-1 0-1,-6-1 3-1,8 1-5 2,2 0 5-2,-1-1-5 2,-4 6 3-4,5-3-5 3,2 4 3 0,-7-3-2 0,-4-1 0-3,4 0 2 4,-9-1-3-1,-4-6 2 1,-4 4-1-4,-8-1 1 3,6 1-1 1,2 6 0-2,-5 3 0-1,11 0 0 2,1 0 1 0,3-3-2 0,-5 3 0-2,2 0-3 2,-3 0 2 1,4 0 2-2,14 0 0-1,-1 0-1 2,11 0 2 1,11 0-2-2,-4 0 1-1,5 0 1 2,7 0-1 1,6 0 0-2,0 0 0 0,6 0 2 0,-1 0-2 2,6 3 2-2,7-3-1-1,-5 3 0 2,0 0-2 0,0-3-4 0,-10 3 4-2,13 0 0 2,-5-1 0 0,0 6 1 1,-3 1 1-4,0 6-2 3,-12-2 2 0,-1 2 2 0,-11-5-4-2,-13 6 3 2,-7-8-1 0,-13-1 1 0,12-1-3-3,-8 1 4 5,5 0-3-4,-8-4 0 3,-9-3-1-4,-7 0-2 4,-1 0 0-2,-20-3 1-1,5-17 0 3,-13-2 2-2,-6-1-3 2,0 6 4-3,-11 4-1 2,-5 2 1 0,-5 2 3 0,-14 3 1 0,-12 6-3-2,-2-2 5 0,-5 2-8 2,0 0 3 0,0 0-2-1,0 0-1 0,0 0-1 1,0 0 0 0,0 0-5-2,0 0-12 2,0 0-18 0,0 0-32 0,0 2-31-2,16 18-47 2,24 3-71 1,-19-16-82-2,2-1-361-1</inkml:trace>
    </iact:actionData>
  </iact:action>
  <iact:action type="add" startTime="5697">
    <iact:property name="dataType"/>
    <iact:actionData xml:id="d1">
      <inkml:trace xmlns:inkml="http://www.w3.org/2003/InkML" xml:id="stk1" contextRef="#ctx0" brushRef="#br0">19301 8990 531 0,'0'0'205'8,"0"0"-72"-1,0 0-13 2,0 0-27-1,0 0-36-2,0 0-9 2,0 0 3-1,394-37-1 0,-326 34-5 0,15 3-9 1,11 0-3 1,6 0-7-1,5 0 2-2,12 0-6 2,2 0 4-1,3 0 0 2,-5 0 0-2,3-3-7 0,4-5-7 1,-3-1-4-1,16 2 1 0,-10 0-1 1,4 6-2 0,-4 1 4 0,-1 0-2-2,9 0 2 2,-2 8-5 0,-2 5 4 0,5 4-6-2,-11-6-3 1,-1-5 0 2,7-3 0-3,8-3 0 2,2 0 0 1,-1 0 5-2,-2 4-2 1,3 6 4 0,-10 4 0-1,9 2-1 1,-3 1-1 0,1 1-3-2,-2-1 2 3,-11-3-1-2,2-4 1 0,7 5-3 0,-14-7 3 2,5 3-3-2,-2 2 1 1,-7-6-2-3,1 1-2 4,4-4 2-1,3-4 0 0,7 0-1-1,-5 0 2-1,-4 0-3 3,-5 0 4-4,-1 0-3 4,-9 0 2-1,2 0 2 1,4 1-3-4,3 11 0 3,-4 0 3 0,1-4-3 0,-5 0 1 0,1-8 0-2,-4 0 0 2,-3 0 0 0,0 0 0 0,-2 0-1-2,-3 0-2 2,0 0 1 0,-13-3-2-1,13 2 2 0,6 1 1 1,15 0-1 1,9 0 3-2,7 0-4-1,9 0 4 2,15 0-3 0,-1 0 2 0,4 0-1-3,2 8 2 4,-2 3-2-1,0-5 3-1,0-3-3 0,6 4 4 2,2-4-3-2,-6 4-1 1,-1-2-1-2,-13-3-1 2,5-2 1 0,-6 0 1 0,1 0 0-2,-18 0 1 3,-14 0 1-1,-4 0-2-1,-11 0 1-1,-18 0 0 2,-8-7 0 0,-12 7-1-2,-7-4 1 3,-14 1 0-2,-7 0-1 0,-5 3 3 3,-11-3-1-4,-7 3 5 2,-8 0-2-2,-5 0 4-1,0 0-5 3,0 0-2 0,0 0 0 2,0 0 2-6,0 0 1 5,8 0-2-1,-8 0 2-1,0 0-3 2,3 0 2-4,-1 0-1 4,3 0 1-2,6 0-1 0,-8 0-1 1,-3 0-2 0,0 0 0 0,0 0-1-2,0 0-1 1,0 0-4 2,0 0-17-1,0 0-27-2,0 6-60 2,-34 8-58 0,11-6-40 0,-10 9-166-1</inkml:trace>
    </iact:actionData>
  </iact:action>
  <iact:action type="add" startTime="10100">
    <iact:property name="dataType"/>
    <iact:actionData xml:id="d2">
      <inkml:trace xmlns:inkml="http://www.w3.org/2003/InkML" xml:id="stk2" contextRef="#ctx0" brushRef="#br0">26520 13014 448 0,'50'15'210'7,"4"-11"-92"-2,21 2-20 3,9-6-7 0,34 0-43 0,14 0-8-1,24 0 8 0,25 0-4 1,33 0-15 1,26 0 16-3,23 0-24 3,18 0 25-2,3 0-7 2,-10 0 0-2,-22 12-15-1,-19 0-5 3,-33-2 1-1,-37-5 5-2,-40-5-10 2,-27 0-15 0,-22 0 0-1,-24 0-1 0,-9-2 3 1,-21-4-2 1,-7 3 0-2,-13 3 0-2,0 0-4 3,0 0-10 0,-40 3 5 0,-50 17 9-2,-58 2 4 2,-65-7 1 0,-68-10 1 0,-67-5-5-2,-31 0-1 2,-2-22 1 0,32-18 1 1,39-1 0-4,37 1 1 3,43 9-1 0,43 10 0 0,50 14-2-2,64 7-3 2,45 0 1 0,28 0 2 0,45 0 23-2,107 17 13 2,73 20-29 0,89-2-7 0,50-12-4-2,29-12 4 2,3-8 0 0,-17-3 0 0,-36 3 6-2,-49 3 2 1,-54-1 0 1,-42-2 2 1,-43-3-4-3,-22 0 14 3,-29 0-9-2,-24-3-7 0,-31-4-1 0,-25 3 4 0,-23 1-2 3,-1 3-5-3,-36 0-12 0,-77 0 5 0,-60 14 7 2,-85-8 5-2,-46-6 3-1,-53 0-3 1,-23-23-5 1,17-4-2 1,37 2 2-3,44 5 2 2,53 14-2-1,58 6 6 2,49 0-5-3,47 0 1 2,37 0-2 0,38 0 4 0,45 26 12-2,115 19 25 2,102 16-41 0,112 4 0-1,68-9-1 0,22-14 2 2,-41-17 1-2,-69-8-2 1,-93-2 0-3,-77-5 0 5,-56-1 4-3,-52-9-1 2,-35 0 2-4,-28 0-4 3,-13 0-1 0,0 0-9 0,-58 0-9-3,-65 0 12 3,-51-14 6 1,-51-1 6-1,-31 5-2-2,-10 0-4 2,1 6-1 0,9 4-15 0,19 0-84-2,31 0-85 2,167 0-91 0,18 0-415-1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</inkml:brush>
  </inkml:definitions>
  <iact:action type="add" startTime="17387">
    <iact:property name="dataType"/>
    <iact:actionData xml:id="d0">
      <inkml:trace xmlns:inkml="http://www.w3.org/2003/InkML" xml:id="stk0" contextRef="#ctx0" brushRef="#br0">8398 12432 487 0,'0'7'308'5,"0"-5"-159"4,0 1-76-1,0-3-10-2,0 2-39 1,0 1-3 2,0 0 18-2,0 1-2-1,0-4 12 2,0 2 17 0,5 0-13 1,13-2-15-4,2 3-11 4,0-3-4-1,6 3-8-1,-5 2-6 0,9 0 2 1,-4-1-1-1,8-4 2 1,-7 3 1-2,6-3 2 2,-2 3 2 0,9-3-2 2,1 0-1-5,-2 0 1 3,2 0-1 0,-1 0-6 0,-5 0 1-3,-10-6 3 5,7 2 0-3,-8 4 2 1,1-1-2-2,4 1-1 3,-1 0-1-2,3 0 1 1,0 0 0-1,-1 0 3 2,1 0-2-2,6 0 0 2,0 0-5-4,-1 0-4 2,-6 0 2 2,11 0-2-1,-2 0 3-2,2-4-4 2,-1 4 5 0,1 0-1 0,-1 0 3-2,0 0-2 2,-1 0-1 1,1 0 1-2,1 0-2-1,-3 4-1 2,1 1-2 1,1-2-1-2,-1 0 1 1,-5-1 0-2,-2-2-1 2,4 0 2 0,4 0-2-2,3 0-1 2,-1 3 0 1,13-1 0-3,-10-2 0 1,11 3 2 1,1 1-3-1,-1-1 2 1,-2-1 0 0,-1 1 0-1,-9 3 0 1,-4 3 0 0,-3-1-1-2,0 1 2 2,3 4-2 1,-7-1 2-2,-3-5-1-1,11 8-1 3,-8-4 0-2,-5-3 1 3,4 1-1-5,-8-3 0 1,-8-3 0 2,-8 2 1 0,5-5-2-2,-11 3 2 2,3-1-1 0,-5-2 0 0,0 0-1-3,0 0 0 3,0 0-1 0,0 0-1 0,0 4-3-1,0-3 5 0,-28 3 1 1,-24 4-1 1,-6-5 2-4,-10-3-1 4,-12 0 0-1,-2 0 1 1,-10 0-1-4,2-3 0 2,-7-9 0 2,3 5 1-1,-4 4-1-2,12 0 1 1,-1 1 0 2,-3 2-1-1,8 0 2-3,-13 0 1 4,4 0-3-2,1 0 0 2,6 0-2-3,14 0 1 2,-1 0-1-1,5-3 0 2,5-3 0-4,-3-3 2 4,-1 5-1-1,1 0 1 0,0-5-1-2,-1 4 1 1,6-7-3 2,-1 2 3-2,4 5-1 0,-1-2-1 1,5 2 0 0,0 5 2 1,4 0-1-5,-1 0 0 5,8 0 1-2,2-5 0 2,7 5-4-3,0 0 3 2,8-3 1 0,0-1-1 0,-2 2-1-1,15-4 0 2,-5 6-2-2,3-2 4 0,3 2 0-1,-4 0-1 1,14 0 0 2,-2 0-1-2,2 0-1 0,0-3-2 1,0 3-1 0,0 0-1-1,0 0 0 0,0 0 3 1,0 0-1 0,0 0 2 0,0 0 0-2,0 0 3 1,0 0-1 3,13 0 0-3,13 0 1-2,-2 0-2 5,11 0 2-3,-7 0 0 1,2 0-1-2,-2 0 1 2,5 0-1 0,-7 0 0 0,-3-4 0-2,-5 4-1 2,2 0-8 0,-7 0-14 0,-6 0-41 7,9 0-43-14,-16 0-68 4,5 11-160 4</inkml:trace>
    </iact:actionData>
  </iact:action>
  <iact:action type="add" startTime="24107">
    <iact:property name="dataType"/>
    <iact:actionData xml:id="d1">
      <inkml:trace xmlns:inkml="http://www.w3.org/2003/InkML" xml:id="stk1" contextRef="#ctx0" brushRef="#br0">5757 15186 290 0,'0'0'191'6,"0"0"-97"2,0 0-48 0,0 0-18 0,0 0-22-3,0 0 15 4,0 0 28-1,0 0 2-1,0 0 23 2,0 0 21-3,0 0-18 2,0 0-1 1,0 20-26-5,0 4-12 5,0 8-9-1,0 0-16 0,-3-5-6-3,3-1-7 3,-5-4 3 0,5 1-3 0,0-6 0-1,0-4 1 0,0-5 0 1,0-1 2 0,0-7 3-1,0 0-3 0,0 0-2 2,0 0-1-2,0 0 0-1,0 0 0 3,0 0 19-2,21 0-8 1,-4 0 0-1,6 2-2 0,5 1-1 2,-5-1 3-2,16 1 1 2,-4-3-4-3,0 3 7 2,-4-3 1 0,10 4 0-2,0-4 1 3,14 3-2 1,-10-3-1-4,11 0-4 0,-2 0 5 2,-3 0-2 0,5 0 1 0,-4 0-3-2,-1 0 0 3,0 0 0-2,-5 0 3 1,3 0-4-3,4 0-1 4,3 0 2-1,1 0-6 0,-7 0 4-3,7 0-2 4,-8 0 1-2,-1 0-1 2,-2 0 3-3,-5 0-3 2,0 0-6 0,-5 0-1 0,3 0 0-2,-1 0 2 3,-2 0-2-2,-4 0 0 2,4 0 1-5,-4-3 1 6,-7-4-2-3,1 4 2 1,-9 1 0-2,6-1-1 2,-5 1 3-1,-2 2-1 0,0 0 0 0,1 0-3 1,-7 0 2 0,10 0-2 0,-4 0 0-2,-8 0 2 2,12 0-2 1,-4 0 0-2,-3 0 0-2,-4 0 0 4,-1 0 0-1,-5-3 0 0,-3 3 0-3,0-4 0 4,0 4-6-1,4-5 3 0,-1-8-4-2,0-7 4 2,5-7 2 0,-6 3-1-1,-2 1 0-1,0 9-2 2,0 6-8 0,0 8-32 0,0 0-45-1,3 0-61 1,2 5-183 1</inkml:trace>
    </iact:actionData>
  </iact:action>
  <iact:action type="add" startTime="25697">
    <iact:property name="dataType"/>
    <iact:actionData xml:id="d2">
      <inkml:trace xmlns:inkml="http://www.w3.org/2003/InkML" xml:id="stk2" contextRef="#ctx0" brushRef="#br0">12835 15277 71 0,'0'0'490'5,"0"0"-272"5,0 0-83-4,0 0-46 3,0 0-38-4,0 0-19 3,0 0-3 0,7 51-3 0,-7-31-7-2,0 1-3 2,0-4-1 0,0 0 4 0,0-6 2-2,0-3 1 2,0-1 6 0,0-7 2 0,0 0-11-1,4 0-4 1,5 0-3 0,1 1-6-1,4 3-1-1,10 1 0 3,-5-2 4-1,2 2-2-1,8 2 1-1,-1 0 4 3,4 2 2-2,-2 0-3 1,8-1 0-2,-5-2 6 4,-2-1-10-1,8-2-6-2,1-3 2-1,4 0 0 1,7 0-2 4,-5 0 3-5,10 0-2-1,-11 0 8 4,12 0 5-1,-1 0 3 0,-5 0-5-2,6 3-5 2,-1 3-2 0,1-5-5 0,2-1 1-2,-1 0-2 3,2 0 1-2,-8 0-1 1,3 0 2-2,-1 0 2 1,-8 0 1 2,-1 0 0-1,8 0-2-2,-9 0 0 3,13 0-2-2,-10 0 1 2,10 0 0-4,-1 0 2 3,-8 0 1 0,7 0-1-1,-11 0 3 0,-2 0-2 1,0 0 2 0,-9 0-3 0,5 4 1-3,-11 2-4 5,5-4 0-4,-7-2-1 2,4 0 0-3,-3 0 0 4,-9 0 0 0,-5 0 1-2,4 0-1-1,-4 0 0 2,-8 0 1 0,-4 5 0 0,4-5 0-3,-4 0-1 4,0 0-1-2,0 4 0 1,0-4 0-2,0 0-1 4,0 0 2-3,0 0-3 0,0 0 3-1,0 0-2 2,0 0-1 1,3-28-5-1,-3-15 8-3,9-6 1 4,-9 2 1-1,7 12-2 0,-7 4 0-3,2 6 0 3,9 5-2 1,-8 8 2-1,1 4-9-2,1 3-19 1,1 1-32 1,4 4-56 1,-10 0-110-4,0 0-235 4</inkml:trace>
    </iact:actionData>
  </iact:action>
  <iact:action type="add" startTime="30939">
    <iact:property name="dataType"/>
    <iact:actionData xml:id="d3">
      <inkml:trace xmlns:inkml="http://www.w3.org/2003/InkML" xml:id="stk3" contextRef="#ctx0" brushRef="#br0">12943 18038 366 0,'0'0'157'8,"0"0"-84"0,0 0-12-3,0 0 11 3,-27 0-3 1,-11 0-9-2,-3 0 9-1,-14 0-4 2,-6 0-8 1,-7 0-3-2,-24 0-13-1,-8 0-13 2,-12 0-11 0,-17 0-12 0,0 0-3-2,-3 0-1 2,4-8-1 3,15 8 0-4,16-3-1-1,13 3 1 1,20 0 0 2,11 0-1-1,22 0 1-2,15 0 2 1,15 0-2 1,1-2 0 0,0 2-14-2,58 0 14 2,29 0 4 0,46 0 2-1,15 0-2-1,26 0-1 2,-3 0-3 0,-4 0 0 0,-21 0 0-2,-21 0 1 2,-24 0 3 0,-2 0 4 0,-21 0 4 0,-18 0-1-2,-17 0-1 3,-23 2-2-2,-2-2-8 0,-15 3 1 0,-3 0-1 1,0 1-9 0,-41 3 4-1,-39 1 5 1,-31 1 10-1,-25-3-3 1,-25-6 3-2,0 0 2 2,-9 0-3 0,19 0-3 0,17 0-1-2,16 0-5 2,18 0 0 0,20 0 1 0,25 0-1-2,10 0 0 2,25 0 0 0,17 0 1 0,3 0-1-1,0 0 0 0,49 0 0 2,38 0 5-2,38 0 1-1,27 3-2 2,6 11-4 0,-4-3 3 0,-16 8-2-2,-25 1 0 2,-26-3 5 0,-22 5 5 0,-13-5 0-2,-19-5 1 2,-18-7 0 0,-9-5-12 0,-6 0-1 0,-9 6-10-2,-56-6 2 2,-42 0 9 0,-43 0 4-2,-14-11-1 3,6-8 1-1,18 9-4-1,33 0-2 0,33 4 2 1,23 0 0 0,26 4 0 0,21 2 1-3,4-9-3 4,20 0 1-1,61 1 1-1,38 3 10 0,26 5-6 0,22 0 0 3,-16 0-4-4,-14 0 1 1,-34 1 0 1,-22 20 6 0,-24-10 2 0,-21 4 2-1,-13-10-1 0,-21-5-6 1,-2 0-4-1,0 0-14 0,-4 0 0 0,-50 0-6 2,-26 0 15-1,-17 0-40-3,54 0-105 4,-1 0-173-1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32:19.76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7272">
    <iact:property name="dataType"/>
    <iact:actionData xml:id="d0">
      <inkml:trace xmlns:inkml="http://www.w3.org/2003/InkML" xml:id="stk0" contextRef="#ctx0" brushRef="#br0">8789 11215 582 0,'0'0'116'5,"0"0"-42"4,0 0-21-4,0 0-53 3,0 0-2 0,-4 0-10 0,-2 0 5-2,6 0 7 2,-9 0 2 0,9 0 12 0,0 0 51-2,0 0 36 2,0 0-11 0,0 0-15 0,0 0-27-2,-1 0-15 2,-10 0-11 0,-2 0-5 0,-3 17 1-2,9 6 1 2,-3-4 0 1,7 3 3-2,3-1 1-1,0-2 4 2,0-4-5 1,0-8-2-2,0-1-2-1,9-6-1 2,16 0-2 0,1 0-4 0,4 0-6-3,-2-20-1 4,-5-11 0-1,-4-5-2 0,-18-3-2-2,-1 6-1 2,0 1 0 0,0 5 1 0,-20 7 0-2,-5 10-1 2,-11 10 1 0,-3 0 1 1,-2 23 6-4,1 28 7 3,9 5-1 0,11 7-4 1,11-11 1-4,9-6-4 3,0-8 4 0,0-7-4 0,9-5 6-2,21-7 5 2,11-4 0 0,-1-13-4 2,1-2 2-6,8 0-7 5,-18-11-6-2,1-27-1 1,-15-14-1-2,-10-10-2 4,-7 0 2-3,0 4 0 1,-16 4-3-3,-21 9 3 3,-4 15-1 0,8 13 1 1,-8 11-1-4,4 6 1 4,2 0 2-1,-2 17 0 0,17 19 4-3,0 3 4 3,16 4 3 0,4-2 0 1,0 6 1-3,0-6-3 2,24-1-3 0,11-5-3 2,3-6 0-5,2-9-3 4,-4-9 2-2,5-11-4 1,-10 0 0-2,-2-5 0 1,-6-35-3 2,-19-10 0-1,-4-9-2-2,0 2 4 1,-7 4 0 2,-29 8-2-1,-1 12 2-2,-3 6-1 2,3 10 2 0,6 15-3 2,-1 2 3-6,7 0 1 5,5 10 2-2,8 20 2 0,5 4 2-1,7 3 4 2,0-1 5 0,0 3-1 0,27 0-7-2,10-8-1 2,-5-9-6-1,-5-13 4 1,-2-9-5-2,-5 0 0 2,-1 0-1 0,-2-31 0 1,-4-5 0-4,-10-2 0 4,-3 11-1-2,0 4-1 1,0 9 3-1,-20 9-4 1,-12 5 3 0,7 0 1-1,-2 0 0-1,-2 22 1 2,19 15 1 0,0 3 2 1,10 1 1-4,0-7 3 3,0-10-4 0,16-7 2 1,4-10 0-4,4-7-1 3,13 0-3 1,-4-7-2-2,-5-28 0-1,-5-14-3 2,-4 4 3 0,-18 1-2 0,-1 7 1-2,0 13-3 2,0 6 1 0,-20 8-2 0,-8 6 2-2,-5 4-1 3,13 0 3-1,-4 0 0-1,8 12-5-1,15 12-12 3,1 6-27-2,0 7-40 1,1 1-52-2,39 3-40 2,-20-26-109 2,0 0-696-4</inkml:trace>
    </iact:actionData>
  </iact:action>
  <iact:action type="add" startTime="19999">
    <iact:property name="dataType"/>
    <iact:actionData xml:id="d1">
      <inkml:trace xmlns:inkml="http://www.w3.org/2003/InkML" xml:id="stk1" contextRef="#ctx0" brushRef="#br0">30570 9954 158 0,'7'0'157'6,"-7"0"-40"2,3 0-26 0,-3 0-1-2,0 0 7 3,0 0-14-2,0 0-1 2,0 0-1-4,0 3-24 4,0 2-8-2,-16 4 6 1,-7 1-9-2,2 5-10 2,-3 4-4 0,3-2-9-2,5 3-1 2,9 3-5 1,4-3-2-2,3 2-2 0,0 0 2 0,0-2-8 1,3-10-2 0,17-1-1 0,7-9 0-2,3 0 3 2,-7-4-4 0,2-26-3 0,-9-2 0-2,-12 2 0 2,-4 3 0 1,0 4-1-2,-1 6-1-1,-25 6 2 2,-8 8 0 0,-2 3 0 0,0 0 4-2,4 14 5 2,0 14 4 0,15 2 0-2,6 0 2 2,11 4 1 0,0 3 1 0,0-5-3 0,24 0-4-2,9-13-5 2,-3-8-2 0,4-7-1-2,-7-4-2 2,-6 0 0 0,-3-10 0 0,-5-14-2 0,-8-8-1-2,-5 10 2 2,0 2 1 0,0 6-1-1,0 6 0-1,-7 0 1 3,-22 4 1-1,8 4 1 0,0 0 5-2,5 0 3 2,5 0 6 0,11 12 0 0,0 5 1-2,0 0 2 2,0 1-5 1,8-1-7-4,12-2-7 4,12-10 3-2,-9-5-3 1,10 0 0 1,-8-16-5-3,3-30 3 2,1-6 0 0,-19-2-2 0,-6 6 2-3,-4 12 1 4,0 7 0-2,0 13-2 1,-7 7 1-2,-29 9 2 2,7 0 1 0,-13 15 0 0,4 21 1 0,19 3 2-1,2-6-3 0,14-1 2 2,3-9-2-4,0-6 1 3,0-3-2 0,23-4-3 1,13-4-14-3,5-6-51 1,-1 0-75 1,-21 0-119 0,-10 0-271-2</inkml:trace>
    </iact:actionData>
  </iact:action>
  <iact:action type="add" startTime="22547">
    <iact:property name="dataType"/>
    <iact:actionData xml:id="d2">
      <inkml:trace xmlns:inkml="http://www.w3.org/2003/InkML" xml:id="stk2" contextRef="#ctx0" brushRef="#br1">26721 11608 672 0,'0'0'205'9,"0"0"-106"-2,0 0-28-1,0 0-6 2,0 0-7 0,0 0 10 0,0 0 10 0,62-50-9-3,-37 43-2 4,8-6-10-1,8-1-6-2,1 1-7 2,15-7-2 0,1 0-2 0,5-2 0-2,1-2-4 2,9 4-5 0,-8-4-4 1,-1 1 1-3,-1 4 0 1,5-1-2 1,-7 1-3 0,3-2-5 1,-3 3-3-3,-2 1-2 3,2-2-3-1,-4 2 1-1,-9 2-2-1,7 2 0 4,-10-3 2-3,11 2-4-1,4 1 0 1,-2-4 2 1,4 0-6 1,-1 0-3-4,6-2 0 4,2 1 0 0,-4 1 0-3,-1 2 0 0,0-2 0 3,8-2 0-2,-8 1 0 4,3 1 0-6,2-3 0 2,-11 3 0 1,6-6 0 1,-3-1 0-3,-2-3 0 1,5 0 0 2,-7 0 0 0,-1 3 0-6,-8 3 0 5,13-3 0 0,3 1 0 0,4 4 0-2,0 3 0 2,5-3 0 0,-5-5 0-1,7 1 0-1,-5-4 0 2,1 7 0 0,-13 5 0 0,3-2 0-2,-12 10 0 2,2-8 0 1,-8 2 0-2,1-6 0-1,-4 4 0 2,-4 0 0 0,3 1 0 1,-14 4 0-3,-7-2 0 1,-4 7 0 1,-13-1 0 0,-1 6 0 0,0 0 0-1,0 0 0 0,0 0 0 1,0 0 0-1,-15 0 0 1,-42 0 0-1,-24 8 0 1,-6 26 0-2,-23 6 0 2,-2 2 0 1,-5 8 0-2,-24 1 0-1,-11 1 0 2,-12 5 0 0,-1-1 0 1,0-2 0-4,-5-3 0 4,3-4 0-1,6 1 0-1,5-3 0 1,18 0 0-1,11-3 0 0,9-3 0 1,15-5 0-2,9-2 0 2,7-5 0 0,10-2 0 0,9-3 0-2,-7 1 0 3,11-6 0-1,6 3 0-1,-1-3 0-1,8 0 0 2,7-2 0 0,2-2 0 0,18-6 0-1,3 0 0 0,5-2 0 2,3 0 0-2,-1 2 0 0,-6 1 0 0,-9 4 0 2,8-1 0-2,1-3 0-1,3 1 0 3,11-3 0-2,1-3 0 1,5-3 0-1,0 0 0 0,0 0 0 1,0 0 0 0,0 0 0 1,0 0 0-4,25 0 0 3,19 0 0 1,12-18 0-3,24-1 0 1,17-9 0 2,10-6 0-1,15-3 0-3,11 1 0 3,-2 1 0 1,2 8 0-2,3-3 0 0,-8 0 0 0,-3 3 0 1,4-8 0 2,-3 2 0-5,-3-3 0 4,-3-3 0-2,-11 2 0 1,-25 10 0-3,-13 1 0 4,-4 5 0-2,-19 7 0 3,5-4 0-6,-2 3 0 4,5-7 0 0,8-5 0 1,9 0 0-4,4-4 0 4,-6 0 0-1,-2 1 0-1,-8 1 0-1,-2 4 0 3,-6 2 0-2,2 6 0 1,-2 0 0 0,-9 7 0-2,-4-4 0 3,4 2 0-2,-4 1 0-1,1-4 0 2,8-4 0 0,-5-3 0 0,12-3 0-1,-8 0 0 0,4 1 0 2,-11 6 0-1,-11 3 0-2,4 4 0 1,-23 1 0 2,1 7 0-2,-8-1 0-1,5 1 0 3,-9 0 0-1,4 3 0 0,-4 0 0-3,0 0 0 3,0 0 0 0,0 0 0 0,0 0 0-2,0 0 0 2,0 0 0 0,0 0 0 1,0 0 0-3,0 0 0 2,0 0 0 0,-40-3 0 0,-21-1 0-2,-16-5 0 2,-7-3 0 0,-13-5 0-1,-2 1 0-1,5-5 0 3,6 6 0-1,-12-4 0-1,7 6 0-1,9-1 0 3,8 7 0-2,24 7 0 1,19-1 0-2,10 1 0 2,18 0 0 0,-3 0 0 0,8 0 0-1,0 0 0 0,0 0 0 2,0 0 0-2,0 0 0 0,0 0 0 1,0 0 0 0,0 0 0-1,37 0 0 0,33 11 0 0,17 13 0 1,13 5 0 0,7-1 0 0,-10-3 0-1,-2 2 0 0,-9-3 0 1,-9-1 0-1,0-6 0 0,-17-4 0 1,-20-4 0 0,-12-1 0-2,-12-4 0 3,-12-1 0-1,-1-1 0-1,-3-2 0-1,0 2 0 3,0 1 0-1,0 3 0-1,0 13 0-1,0 13 0 3,-20 13 0-2,-8 8 0 1,-8 1 0-2,-3-2 0 2,-2-1 0 0,3-3 0 1,-1-8 0-4,12-6 0 5,6-13 0-4,5-7 0 3,9-8 0-4,7-3 0 4,0-3 0-1,0 0 0-1,0 0 0 0,0 0 0 1,0 0 0-1,0-3 0 1,0-25 0-2,7-8 0 3,12-9 0-1,-1-3 0 0,2-3 0-3,-1-2 0 4,3-3 0-1,-4 5 0-1,0 3 0-1,-2 12 0 2,-9 10 0 0,0 4 0 0,2 5 0 0,-8 0 0-1,-1 0 0 1,3-2 0-1,-3 1 0-2,0 2 0 5,0 5 0-2,0 3 0-1,0-4 0 0,-4-1 0 1,-48-8 0 0,-12 5 0 0,-13 2 0 0,-7-1 0-3,-9 0 0 4,-7-2 0-2,8 2 0-1,-4 6 0 2,22 3 0 0,23 4 0 1,18-1 0-3,14 3 0 2,12-2 0 0,7 2 0-1,0 0 0-1,0 0 0 4,0 0 0-4,0 0 0 2,7 0 0-2,37 0 0 2,15 0 0 1,12 16 0-1,-7 7 0-3,-5-1 0 4,-2 1 0-2,-11 3 0 2,8-1 0-4,-11-4 0 3,-2-1 0 0,-1-1 0 1,-3-7 0-4,2 0 0 3,-10-1 0 1,7 3-5-1,0-1-79-2,-8 7-35 2,8-3-62 0,-32-10-99-1,9-5-256 1</inkml:trace>
    </iact:actionData>
  </iact:action>
  <iact:action type="add" startTime="25218">
    <iact:property name="dataType"/>
    <iact:actionData xml:id="d3">
      <inkml:trace xmlns:inkml="http://www.w3.org/2003/InkML" xml:id="stk3" contextRef="#ctx0" brushRef="#br1">31267 9867 77 0,'0'0'553'8,"0"0"-380"-2,0 0-25 1,0 0-63 1,0 0-39 0,0 0 10 0,0 0-7-2,-92 311-11 2,68-221-5 1,-5-1-4-2,9-1 0-1,4-7 8 2,4-7-7 0,-1-19-4 0,7-8-6-2,-4-22-8 1,7-15-4 2,3-6-6-1,0-4-2-2,0 0 0 2,0-17-1-1,9-40 1 1,15-29 1-1,16-27-1 1,-13-11 2 2,6-9-1-3,4 8-1-2,-14 15 0 3,0 14 0 0,-6 23 1 0,-1 26-1-2,-11 17 0 2,-2 12 0 0,-3 15 1 0,0 3 1-2,0 0 1 2,0 41 27 0,0 27-4 0,-24 24-13-2,4 9-4 2,0 13-2 0,-3 1 0 1,-3-5 2-4,2-12-3 3,4-20 0 0,4-13 1 0,2-17-4-2,1-12 1 2,5-7 0 0,3-14 1 0,2-7 1-2,3-8-3 2,0 0-1 0,0 0-1-1,0 0-1-1,0 0 0 3,0-15 0-1,8-35 0 0,3-18 0-2,4-17-1 3,0-10 2-2,-8 0-1 1,5 2 0-2,-3 9 0 2,5 10 1 0,3 13-2 0,-5 11 2-2,8 7-1 2,-1 4 1 0,-1-1-1 0,2 1 1-2,-1 3-1 2,-2 8 0 0,-1-1 0 0,-4 12 0-2,1-1 1 2,3 9 0 1,4-2-1-2,0 5 1-1,9 6 2 3,6 0-2-2,4 0 1 1,-7 13 1-1,4 24 0 1,-2 11-2 0,-11 8 2 1,0 3-2-4,-10 3 1 2,-10-5 2 1,-3-5-2 1,0 2-2-2,-32 0 0 1,-16-7-3 0,-4-5-3 1,-12-8 4-3,-4-12-2 0,7-4 2 2,2-8 0-1,8-1 1-1,18-3-1 2,7-4 1 0,14 2-1 0,3-2 2-2,9-2 1 3,0 0 0-1,0 0 1 0,0 7 0-2,0 10 4 2,0 3-1-1,13 16-4 1,12-4 0-2,11 0 0 3,0 1 5-2,12-1 4 2,5 2 14-3,3-2 21 2,-4-2 2 0,3-3-10 0,-14-7-7-3,-8-3-6 4,-12-6-7-2,-16-2-6 2,-3-4-9-4,-2-5-2 4,0 3-5-2,0-1-20 1,0-2-48-2,0 0-72 3,-21-23-50-2,1-1-17 2,4-10-139-4</inkml:trace>
    </iact:actionData>
  </iact:action>
  <iact:action type="add" startTime="26471">
    <iact:property name="dataType"/>
    <iact:actionData xml:id="d4">
      <inkml:trace xmlns:inkml="http://www.w3.org/2003/InkML" xml:id="stk4" contextRef="#ctx0" brushRef="#br1">31055 9096 263 0,'0'0'256'6,"0"0"26"2,0 0-74 0,0 0-71-3,0 0-57 4,0 0 11-1,0 0-18 0,87 0-22-2,-46 12-9 2,11-2 4 0,9 2-4 0,10 1-8-2,6 3 7 2,13-3 2 0,-17 2-2 1,0-2-13-4,-15 2-2 2,-12-6 5 3,-9-2-11-1,-20 3-1-4,-1-10-5 3,-12 0-9 0,-4 0-3-1,0 0-2-1,0 0-1 2,0 0-1 0,0 0-6 0,0 0-1-2,0 0 0 2,-23-24 4 0,-5-18 5 0,-2-6 0-2,-9 4 0 2,14 4 0 0,-4 9-1 1,22 15 1-4,-3 7-1 3,7 9-1 1,0 0 0-1,3 0-14-2,-4 0-47 1,4 0-60 1,0 0-43 0,0 0-95-2</inkml:trace>
    </iact:actionData>
  </iact:action>
  <iact:action type="add" startTime="31505">
    <iact:property name="dataType"/>
    <iact:actionData xml:id="d5">
      <inkml:trace xmlns:inkml="http://www.w3.org/2003/InkML" xml:id="stk5" contextRef="#ctx0" brushRef="#br0">21106 18449 428 0,'0'0'212'6,"0"0"-97"0,0 0-40 2,0 0-35 1,0 0-9-3,0 0 13 1,0 0 5 1,0 0 0 0,0-17 8-1,-8-5-7 0,-9-6-7 1,-3-8-6 0,-1 2-7 0,-8-9 0-2,3-5-3 2,6 0 0 0,-2-2 3 0,-1 2-8-2,7-2-1 3,-1-2-5-2,7 0-4 4,-3-4 0-6,13-1 1 1,0-2 2 3,0-3-4-1,0 1 3-3,0-4 4 4,23-1-4-1,1 2-3 0,8-3-1-1,2 3-4 3,-7 2-5-4,11 10 0 2,-11 20 1-2,10 12-2 2,-14 15-5-1,6 5-23 3,-6 0-55-5,-3 8-68 1,-15 11-76 2,-5 4-290 0</inkml:trace>
    </iact:actionData>
  </iact:action>
  <iact:action type="add" startTime="32007">
    <iact:property name="dataType"/>
    <iact:actionData xml:id="d6">
      <inkml:trace xmlns:inkml="http://www.w3.org/2003/InkML" xml:id="stk6" contextRef="#ctx0" brushRef="#br0">21398 17536 442 0,'0'0'308'6,"0"0"-127"2,0 0-63-2,0 0-49 2,0 0-30 0,0 0 8 0,25 151 21-2,-18-89-8 2,2 9-14-1,-2-2-8 2,-2 5-7-3,-5 0-8 2,2-5-4 0,9-2-8 0,-8-7-4-2,4-4 4 2,6-19 2 0,-10-12 2 0,7-13 14-2,-4-12-3 2,-5 0-6 0,6 0-4 0,9 0-5-2,3-4-8 2,12-36-3 0,-1-15 0 0,8-19-1-2,1-21 0 2,1-6 2 1,-3-1-2-1,-13 18 0-2,0 20 1 1,-9 22-2 2,-12 17-7-2,-1 13-32 0,9 9-60 2,-6 3-47-2,-5 0-68 1,0 15-316-3</inkml:trace>
    </iact:actionData>
  </iact:action>
  <iact:action type="add" startTime="32427">
    <iact:property name="dataType"/>
    <iact:actionData xml:id="d7">
      <inkml:trace xmlns:inkml="http://www.w3.org/2003/InkML" xml:id="stk7" contextRef="#ctx0" brushRef="#br0">21961 18284 449 0,'0'0'330'6,"0"0"-210"2,0 0-31-3,0 0-65 4,0 0-24-1,0 0-10 0,7 154-76 0,-7-154-254-2</inkml:trace>
    </iact:actionData>
  </iact:action>
  <iact:action type="add" startTime="32569">
    <iact:property name="dataType"/>
    <iact:actionData xml:id="d8">
      <inkml:trace xmlns:inkml="http://www.w3.org/2003/InkML" xml:id="stk8" contextRef="#ctx0" brushRef="#br0">21996 17926 167 0,'0'0'325'7,"0"0"-172"5,0 0 2-8,0 0-60 1,0 0-55 3,0 0-18 0,33-182-16 0,-33 182-3-1,0 0-3 1,7 0-3 0,6 0-50-1,-10 2-244-1,10 10-272 2</inkml:trace>
    </iact:actionData>
  </iact:action>
  <iact:action type="add" startTime="32803">
    <iact:property name="dataType"/>
    <iact:actionData xml:id="d9">
      <inkml:trace xmlns:inkml="http://www.w3.org/2003/InkML" xml:id="stk9" contextRef="#ctx0" brushRef="#br0">22651 18027 324 0,'0'0'245'5,"0"0"-140"2,0 0 8 0,0 0-25 2,0 0-20-1,0 0 2-2,-121 122-4 2,81-91-22 0,1-6-14-1,11 0-14 0,8-3-3 1,4 3 3 0,3 7 3-2,13 2-4 2,0-1-7 0,0 1-8 0,32-12-2-2,8-14-14 2,1-8-10 0,2 0 7 0,-2-40 15-2,0-24 4 2,-2-14 1 1,1-14 0 1,0-13 0-2,-7 0 0-3,-9-6 0 1,-3 10-1 2,-5 14 1-2,-12 16-1 2,-1 29 1 1,1 17 0-2,-1 18-1-1,-3 7 1 2,0 0-1 0,0 44 20 1,0 26 11-3,-7 26-20 1,0 10 0 2,-6 5-1-2,-3-6-1-1,7 0-4 2,-7-17-4 0,3-7 0 0,3-23-1 0,7-13-1-1,3-22-11 0,0-15-23 2,0-8-11-3,0 0-56 2,0-8-134 0,10-15-118-1</inkml:trace>
    </iact:actionData>
  </iact:action>
  <iact:action type="add" startTime="33319">
    <iact:property name="dataType"/>
    <iact:actionData xml:id="d10">
      <inkml:trace xmlns:inkml="http://www.w3.org/2003/InkML" xml:id="stk10" contextRef="#ctx0" brushRef="#br0">23012 18252 449 0,'0'0'276'6,"0"0"-145"2,0 0-6 0,0 0-62-2,0 0-23 2,0 0-10 0,0 0-22 0,224-157-8-2,-224 140-2 2,0 4-5 0,0 5-12 0,-27 1 16-2,-15 7 0 2,-5 0 3 0,4 0 0 0,5 28 2 0,11 8 5-2,8 9 5 1,15 3 22 1,4 9 21-1,0-7-12 1,0-5 7 4,4-4-22-8,16-14 3 2,16 1-21 3,-8-14-10-2,5-6-7 2,9-8-5-4,-4 0-31 4,5 0-35-2,-6-20-27 1,-27 7-45-1,3-4-185 1</inkml:trace>
    </iact:actionData>
  </iact:action>
  <iact:action type="add" startTime="33708">
    <iact:property name="dataType"/>
    <iact:actionData xml:id="d11">
      <inkml:trace xmlns:inkml="http://www.w3.org/2003/InkML" xml:id="stk11" contextRef="#ctx0" brushRef="#br0">23658 18095 238 0,'0'0'227'8,"0"0"-17"-1,0 0-28 1,0 0-77-2,0 0-42 2,0 0-8 0,-252 169 7 0,243-127 8-2,9-5-2 2,0-4-14 0,18-9-14 0,18-11-17-2,0-11-15 2,-5-2-8 0,2 0-2-1,-6-15 1 0,2-22 2 1,-8-14 0 0,-17-6-1 0,-1 7-5-2,-3-4-6 2,0 15-34 1,0 2-63-2,-3 29-50 0,-10 6-132 0</inkml:trace>
    </iact:actionData>
  </iact:action>
  <iact:action type="add" startTime="34114">
    <iact:property name="dataType"/>
    <iact:actionData xml:id="d12">
      <inkml:trace xmlns:inkml="http://www.w3.org/2003/InkML" xml:id="stk12" contextRef="#ctx0" brushRef="#br0">24642 17488 602 0,'0'0'118'7,"0"0"-50"-1,0 0 3 2,0 0-29 1,0 0 11-2,0 0-8-1,-50 199-1 3,37-140-11-2,10 9-2 1,-2-7-10-2,-3 3-7 2,8-15-7 0,-3-7-7 0,1-20-1-2,2-9-10 2,0-13-40 0,0 0-50 0,2-27-139-2,12 0-87 2,-5-1-79 0</inkml:trace>
    </iact:actionData>
  </iact:action>
  <iact:action type="add" startTime="34378">
    <iact:property name="dataType"/>
    <iact:actionData xml:id="d13">
      <inkml:trace xmlns:inkml="http://www.w3.org/2003/InkML" xml:id="stk13" contextRef="#ctx0" brushRef="#br0">24799 17406 464 0,'0'0'180'5,"0"0"-52"3,0 0-27-2,0 0-17 2,0 0-12 0,0 0-18 0,13 370-7-3,-13-301-28 4,0-5-9-1,0-10-7 0,-9-12-3-2,6-14 0 2,3-11-28 0,0-15-54 0,0-2-87-2,0 0-322 2</inkml:trace>
    </iact:actionData>
  </iact:action>
  <iact:action type="add" startTime="34593">
    <iact:property name="dataType"/>
    <iact:actionData xml:id="d14">
      <inkml:trace xmlns:inkml="http://www.w3.org/2003/InkML" xml:id="stk14" contextRef="#ctx0" brushRef="#br0">24973 17657 511 0,'0'0'200'8,"0"0"-144"-3,0 0 135 5,0 0-89-3,0 0-26 1,0 0-39-2,-413-71-22 2,329 66-12 0,13 1-3 0,20 3-4-2,12-6-12 3,17 7-62-2,8-3-62 1,14 3-151-2,0 0-63 2</inkml:trace>
    </iact:actionData>
  </iact:action>
  <iact:action type="add" startTime="34866">
    <iact:property name="dataType"/>
    <iact:actionData xml:id="d15">
      <inkml:trace xmlns:inkml="http://www.w3.org/2003/InkML" xml:id="stk15" contextRef="#ctx0" brushRef="#br0">25061 17793 753 0,'0'0'149'5,"0"0"-60"1,0 0-61 2,0 0 20 0,0 0 16 0,0 0-20-2,-278 24-15 2,184-24-10 0,1 0-8 0,12 0-9-2,8 3-2 2,23-3-5 0,12 0-28 0,19 0-76-2,19 0-87 2,0 0-252 0</inkml:trace>
    </iact:actionData>
  </iact:action>
  <iact:action type="add" startTime="35216">
    <iact:property name="dataType"/>
    <iact:actionData xml:id="d16">
      <inkml:trace xmlns:inkml="http://www.w3.org/2003/InkML" xml:id="stk16" contextRef="#ctx0" brushRef="#br0">25338 17674 588 0,'0'0'162'7,"0"0"-28"1,0 0-29-2,0 0-55 2,0 0-13 1,0 0-6-3,-77 750-2 1,54-660-19 3,7-26-5-4,9-22-5 2,-3-22-1-2,10-20-34 2,0 0-78-1,0-28-232 2,0-14-189-3</inkml:trace>
    </iact:actionData>
  </iact:action>
  <iact:action type="add" startTime="35488">
    <iact:property name="dataType"/>
    <iact:actionData xml:id="d17">
      <inkml:trace xmlns:inkml="http://www.w3.org/2003/InkML" xml:id="stk17" contextRef="#ctx0" brushRef="#br0">25714 17707 606 0,'0'0'153'5,"0"0"11"3,0 0-79-2,0 0-5 3,0 0-28-2,0 0-6 1,294 163-20-2,-281-84 10 2,-13 5-24 0,0-5 0 0,-26-8-4-2,-28-17-7 2,-4-5-1 0,-4-23-2 0,-2-20-7-2,10-6-14 1,11 0-6 2,15-29-1-1,11 2 14-1,5 2 10 0,12 18 6 1,0 1 11 0,12 3-1-2,16 3 15 3,12 0 9-2,9 3 0 1,-1 28-13-2,6 3 3 2,-8 13-5 0,-5 4-19 0,-8 2-3-2,-7 6-10 2,-5-4-11 0,-4-16-43 1,-14-14-23-1,0-23-68-1,-3-2-100-1,0 0-321 2</inkml:trace>
    </iact:actionData>
  </iact:action>
  <iact:action type="add" startTime="35992">
    <iact:property name="dataType"/>
    <iact:actionData xml:id="d18">
      <inkml:trace xmlns:inkml="http://www.w3.org/2003/InkML" xml:id="stk18" contextRef="#ctx0" brushRef="#br0">26591 18689 308 0,'0'0'426'3,"0"0"-278"5,0 0-39 0,0 0-47-2,0 0-14 2,0 0 2 0,169-509-14 0,-169 356-8-2,0 0-15 2,-20 3-5 0,-40 9-7 0,-21 21-1-2,-16 13-3 2,-9 14-3 1,-12 11-59-2,75 80-153-1,10 2-527 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35:50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966">
    <iact:property name="dataType"/>
    <iact:actionData xml:id="d0">
      <inkml:trace xmlns:inkml="http://www.w3.org/2003/InkML" xml:id="stk0" contextRef="#ctx0" brushRef="#br0">1925 5030 75 0,'0'0'722'5,"0"0"-592"2,0 0-50 2,0 0 2-1,0 0-47-2,0 0-3 2,0 0 21 0,-124-17-9 1,60 17 8-4,-6 0-4 3,-4 0-7 0,-2 0 1 1,-6 11-2-4,-3 17-8 3,-6 6 2 0,1 8-9-1,-2 0 0 0,3 7-3 4,2 5-12-6,5 1 2 3,0 1 0-2,9 3-3 2,12-2-3 0,1 1 1 1,9 2-5-4,-9-2 1 3,7 4 2 1,-1-1-3-2,0 4 0-1,8 0 0 3,0-3 6-2,5 5-3 1,3-1 4-2,-5-1-4 2,11 4-3 0,0 5-2 0,12 3 0-1,7 5 1 2,7 6 2-2,6-2 1 0,0 5-1 0,6-2 2 0,27 7-3 2,12 3 2-1,1 0 6-3,11-5-8 4,2-1 3-1,11-9-5-1,3-3 5-1,6-6-4 2,11-4 3 1,14-6-2-2,8-2 2-1,7-5 0 2,16-10 0 0,-2-6-1 0,8-9 1-2,2-14-3 3,8-14 0-1,-5-5 1-1,-1-5-1-1,-4-47 3 4,-14-14-3-4,-6-20-1 2,-1-17 4-2,0-24-2 2,1-31-2 0,-7-24-4 1,-11-20 1-4,-29-11 3 3,-30 1-3 0,-40 12 3 0,-4 7 2-2,-29 8-2 3,-46 8 1-1,-27 5 1-1,-25 20 0-1,-30 32 1 3,-7 28-3-2,-7 35-5 1,10 28-2-1,21 24-3 0,16 5-31 1,24 13-94 0,96 18-87-2,4 3-200 3</inkml:trace>
    </iact:actionData>
  </iact:action>
  <iact:action type="add" startTime="9386">
    <iact:property name="dataType"/>
    <iact:actionData xml:id="d1">
      <inkml:trace xmlns:inkml="http://www.w3.org/2003/InkML" xml:id="stk1" contextRef="#ctx0" brushRef="#br1">11594 14978 375 0,'0'0'118'7,"0"0"5"0,0 0 10 0,0 0-32 1,0 0-41 0,0 0-16 0,-57-173 1-2,-24 161 1 2,-22 12 4 0,-22 0 9 1,-12 3-8-4,-17 31-11 3,0 8-3 1,4 7-8-5,6 11 3 4,7 6-8 1,13 5-4 0,11 11-1-2,7 12 3 1,8 9-3-1,17 6-4 1,17 9 8 1,12 13 2-4,31 0-6 3,17 15-3 0,4 1 3-2,13 2-3 3,55 3 5-2,35-1-7 3,38 4 8-3,33-4-18 0,27-13-2 0,27-23-2 1,30-31 1 0,19-31-2-1,0-36 2-1,-25-17 0 2,-22-25 0-2,-33-56 1 2,-29-37-2 0,-28-48 0 1,-39-31-4-3,-37-42 1 2,-44-11 1 0,-20-8-2 0,-3-1 3-3,-58 23-2 4,-18 42 0-1,-20 42-4 0,-7 54-12-2,-15 40-20 3,-16 26-22-2,-19 27-19 1,-12 5-38-3,-9 0-51 3,112 10-36 0,9 13-335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35:50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053">
    <iact:property name="dataType"/>
    <iact:actionData xml:id="d0">
      <inkml:trace xmlns:inkml="http://www.w3.org/2003/InkML" xml:id="stk0" contextRef="#ctx0" brushRef="#br0">25277 4200 213 0,'0'0'164'8,"0"0"-51"-1,0 0-18-1,0 0-2 2,0 0-21 0,0 0-14 0,0-8-2-1,0 8-5 0,0 0 17 1,-16 21-4 0,-10 6-6-2,2 10-6 2,-13 5-10 0,0 2-7 0,-15 2-1-2,4-1-1 2,-12-3-7 1,-12-3 0-2,4-2-1-1,-13 3-4 3,1 1 4-1,6 7 1-1,3 9-3-1,-5 5 2 2,0 4-4 1,-1 5-1-1,-4 2 0-3,-2 3 1 3,-1-3-5 0,3-1 1 0,1-1 0-1,-1-4-3 0,1 4-1 1,3-1 0 0,9 6-3-2,-4 9 1 2,8 1-2 1,3 8 2-2,-3-4 2-1,5 2 0 3,1-3-2-2,-2-1 2 1,4-1-4-2,-4-3-3 2,4 2-1 0,7-4-2 0,-8-1 3-2,14 1 2 2,-1-1-3 0,-1-6 4 0,10-4-5-2,2 3 1 2,-6 0-4 1,6 5 2-1,1 2-1-3,-5 6 1 3,1 6 0 1,6-1 0-2,-8-1-2-1,-1-5 2 2,-2 5-1 0,1-2 0 1,-1 5 1-4,1 0-2 3,-2-1 2 0,1 3-3 0,-5-6 1-2,12 5-2 3,-3 4 1-1,-4 5 0-1,5 2 0 0,-3 8 2 0,1 1 0 2,2 3 2-2,2 2-4 1,1-7 3-2,5 1-3 3,-1 2 1-2,5 2 0-1,1 5-1 2,-1 1 1 0,4-3 0 0,3 0-1-2,-6 2 0 2,10 1 1 0,-5-3-1 0,12-1 2-2,2-1-2 3,-8 2 1-1,8 3 1-1,1 0-1-1,-3-5-1 3,6-3 2-1,0 0 0-1,0-2-2-1,0-1 3 3,19 13 0-1,10-2-2-1,-4 2 2-1,-2 4-1 2,7-12 3 0,-2-5-4 0,-2-7 1-2,10-12 1 2,2-13-1 0,-5-11 2 0,1-8 2-2,2 2 1 2,2 3-6 1,-11 7 1-2,2 5-1 0,-6-1 0 0,-2 9-1 2,-1 4 1-1,6-2-1-2,-4-5 2 1,7 0-1 2,-6 2 0-1,13-9 0-3,-8-3-1 3,4-7-1 0,-8-8 1 1,13 3 1-4,-10-4 0 3,9 10 0 1,-2 5 0-2,-7 6 0-1,9 9-1 3,-5 1 1-2,2 1-1 1,3 0 1-2,-8-3-1 2,-8-5 1 1,1-6 3-1,-6-9-3-2,-13-10 6 1,10-13-3 2,-8-5 0-2,-1-7 2-1,14-2 4 3,-1-2 2-2,-1 1-3 0,14 2-1 0,-9 0-3 2,5 0 0-2,-2 2 1 1,-3-1 2-2,-4-2 1 2,4 1 3 0,-7-4-12 1,-5 3 0-4,8-9 0 3,-9-1 0 0,9 3 0 0,0-1 0-2,-8-2 0 2,8 0 0 0,-11-3-16 1,8-14-70-4,10-3-64 3,-4-28-85 0,-5-9-94 0,-7-6-90-2</inkml:trace>
    </iact:actionData>
  </iact:action>
  <iact:action type="add" startTime="5839">
    <iact:property name="dataType"/>
    <iact:actionData xml:id="d1">
      <inkml:trace xmlns:inkml="http://www.w3.org/2003/InkML" xml:id="stk1" contextRef="#ctx0" brushRef="#br0">21390 9767 498 0,'0'0'214'5,"0"0"-54"3,0 0-2 0,0 0-69-2,0 0-19 1,0 0 9 2,0 0-1-1,17 265-13-2,-11-180 6 2,4 4-22 0,-3-3-7 0,2-11-7-2,1-13-4 2,5-17-1 0,1-17-6 0,7-17 0 0,4-11 7-2,14 0-15 2,11-37-10 0,12-28 2-2,-3-22 6 5,16-26 9-6,-1-18 1 3,-2-17-7-1,6-7-9 1,7 14-2-1,-20 27-6 1,-9 28-2 0,-15 27-2-1,-4 25-8 0,-14 9-25 2,8 10-58-2,6 2-44 0,-36 13-52 0,-1 0-112 1</inkml:trace>
    </iact:actionData>
  </iact:action>
  <iact:action type="add" startTime="6917">
    <iact:property name="dataType"/>
    <iact:actionData xml:id="d2">
      <inkml:trace xmlns:inkml="http://www.w3.org/2003/InkML" xml:id="stk2" contextRef="#ctx0" brushRef="#br0">25644 4050 541 0,'0'0'173'7,"0"0"-32"1,0 0-60 0,0 0-37 0,0 0 3-2,0 0 8 2,0 0 2 0,-45 155-3-2,45-98 0 2,-3 17 0 1,-7 7-9-2,10 15-2 2,-3 10-8-4,3 5-2 4,0 1 0-2,0-3-7 1,0-3-2-1,0 7-1 0,0 0-2 1,0 10-4-2,0 1 1 2,0 10-1 0,0 1 6 1,0 1-7-3,0-1 4 1,0-3 2 2,0 8-3-1,0 6-3-2,0 16-3 2,0 1 0 0,0 7-3 1,0 5-2-4,0-5-1 4,-3-1-1-2,-14 0 0 2,10-1 2-2,-9-1-3 1,3-2 1-2,3-2-2 3,-5-6-1-3,5 1-1 2,-6-1 1-1,0 4 0 2,1 2-2-1,5 0 3-3,-7 5-1 5,5-3-1-3,5 1 0-1,0-4 1 1,-6-8 0 2,0 3-1 0,6 3 1-4,-7 1-1 1,4-1 2 2,-6 5-3 0,3 1 3 1,2 6-1-4,-2-4-2 3,5-3 2 0,-2-2-2 1,7-7 1-4,0-5 0 3,-4-10 1 0,1-9-2-1,-4 4 1 1,9-11 2 0,-11-1-2 0,8-7 0-3,1-4 0 3,-1 0 4 0,-2 4-3 0,6 11 1 0,0 0 3-2,-3-1 2 2,3 0-6 1,-4-10 7-1,4-7-4-3,-3-3-3 3,1-12 1 0,-5-4 1-1,3-7-3 0,1-9 2 1,3-6-1 0,0-5 3-1,0 0 1 1,0 7 1-1,0-2-7 2,0 11 2-2,14 3 1 0,-9 14 0 1,12 9 0 0,-10-5-2-3,6-5-1 3,-10-17 3 0,2-9-4 0,-3-9 3-2,-2-4-2 2,0-3-1 0,0-5 2 0,0 1-1-2,0-1 1 2,0 2-2 0,0 1 4 1,0 6-3-3,6-2-1 2,-3-9 1 0,-3-5 1 0,4-14-1-3,-4-11 0 3,3-5 3 0,0-4-4 0,-1 3 0 1,6 1 0-4,-5-3 0 3,-3-1 0 0,0-3 0-2,0-2 0 2,0 0 0 0,0-3 0 0,0 0 0 0,0 0 0-2,0 0-3 2,0 0-12 0,0-40-25-2,0-19 1 2,0-15-50 1,0-10-57-2,0 49-67-1,0-1-119 3</inkml:trace>
    </iact:actionData>
  </iact:action>
  <iact:action type="add" startTime="8343">
    <iact:property name="dataType"/>
    <iact:actionData xml:id="d3">
      <inkml:trace xmlns:inkml="http://www.w3.org/2003/InkML" xml:id="stk3" contextRef="#ctx0" brushRef="#br0">25057 10221 735 0,'0'0'218'7,"0"0"-66"2,0 0-57-4,0 0-4 3,0 0-13 0,0 0-13-2,0 0-5 1,64 580-11 4,-47-502 3-5,3-9-7 0,-1 0-7 2,-1-11-7 0,5-9 0 0,-3-17-8-2,6-15 5 2,9-17-1 0,1 0-2 0,5-25-13-2,10-34-2 1,-2-13-4 2,2-16 3 0,-2-6-1-4,-8 5-2 3,-11 8-4 0,3 10 1 0,-14 18-3-2,-1 14 0 2,-11 16-8 0,9 6-32 0,-12 15-47-2,16 2-66 2,-7 0-71 0,-5 0-117 0</inkml:trace>
    </iact:actionData>
  </iact:action>
  <iact:action type="add" startTime="9214">
    <iact:property name="dataType"/>
    <iact:actionData xml:id="d4">
      <inkml:trace xmlns:inkml="http://www.w3.org/2003/InkML" xml:id="stk4" contextRef="#ctx0" brushRef="#br0">25918 3941 498 0,'0'0'217'6,"0"0"-52"0,0 0-39 2,0 0-46 0,0 0-19 0,0 0-3-2,80 21-8 2,-40 2 0 0,7 4-2 0,6 3 4-2,11 5-7 1,0 11-2 2,13 6-14-1,2 13-6-2,6 5-3 2,7 9 2 0,-6 3 0 2,12 2 3-5,0 3 3 2,3 6-8 2,3 8 4-2,2 8-6-1,4 3-1 2,-13-1-5 0,-12-6-2 0,-17-3 3-2,4-1-5 3,-11 4 3-2,-2 14-6 2,2 4 0-4,6 11 0 3,7 12-1 0,6 9-4 0,-1 13 4-2,3 15-1 2,-3 14-2 0,1 3 2 1,1 2 0-3,-13-7 2 1,-8 0-1 2,-7-11 0-1,-6-14 1-3,-10-11 0 4,-3-14 0-2,-11-11-2 1,-3-1 2-1,1 14 0 0,-3 4 0 1,-9 15-4 0,7 11 3-1,0 2 0 0,-12 8 0 1,12-5-2 0,-6-2 5-1,3-4-1 0,1-6-5 2,-12 2 3-2,-2-13 0 1,0 1 1-1,0-3-5 1,0 6 6-1,-14 6-3-1,-11 3-1 3,2 6 0-2,-15 4-2 1,-2 1 1-1,-4-3-1 0,-8-4 2 1,-4 1-2 1,5-11 0-4,-6-7 0 3,1-15 0 0,8-14 0 0,-6-7 1-1,11-4-2 1,-1-10 3 0,-2-5-3 0,13-8 2-2,-5-5-2 2,-3-3 2 0,2 2-1-1,3 0 1-1,8 2-1 3,-8 2 1-2,12-2-1 2,-5-4 0-4,5-10 0 3,0-5 1 0,1-11-1 0,2-6 0-2,-8 3 0 2,5 0 0 0,0 3 0 0,-7 2 0-2,3 10 1 2,-2 0-1 0,2-10 2 0,5-6-2-1,0-15 0 0,-3-7 0 1,2 1-1 1,7-6 1-4,-6-1 0 3,5-1 0 0,5-11 0 1,-4-1 0-4,1-2-1 3,3-3 1 1,3-4 0-2,-3-3-1-1,6-1 1 2,2-4-4 0,-1 0-1 0,3 0-7-2,1 0-20 2,-3 0-33 0,-8-14-6 1,6-16-30-3,4-2-45 1,-4 12-42 2,7-2-88-2</inkml:trace>
    </iact:actionData>
  </iact:action>
  <iact:action type="add" startTime="10332">
    <iact:property name="dataType"/>
    <iact:actionData xml:id="d5">
      <inkml:trace xmlns:inkml="http://www.w3.org/2003/InkML" xml:id="stk5" contextRef="#ctx0" brushRef="#br0">27910 13059 345 0,'0'0'180'4,"0"0"-43"4,0 0 32 0,0 0-25 0,0 0-39-1,0 0-9 0,0 0-40 1,52 56-5 0,-49 11-4-2,-3 7 15 2,0 10-11 0,0 4 3 0,0-5-12-2,0-10-1 2,0-11-10 0,0-11 6 0,0-18 0-2,0-7-9 2,0-10-1 0,0-9-1 0,0-5 0-2,0-2 1 2,0 0 0 0,0 0-3 0,17 0-2-2,6-9-8 2,15-16-10 0,6-17 0 0,12-17-4-2,3-11 3 2,10-11 0 1,6-5 4 1,-7 11-1-5,2 19-1 3,-25 14 0 1,-6 17-2-2,-9 10 0-1,-1 4-3 0,-7 5-1 2,-2 1-11 0,6-4-29-2,3 8-42 3,-8 1-37-2,2 0-51 1,-23 0-72-2,4 10-307 2</inkml:trace>
    </iact:actionData>
  </iact:action>
  <iact:action type="add" startTime="12160">
    <iact:property name="dataType"/>
    <iact:actionData xml:id="d6">
      <inkml:trace xmlns:inkml="http://www.w3.org/2003/InkML" xml:id="stk6" contextRef="#ctx0" brushRef="#br0">20285 15015 212 0,'0'0'227'6,"0"0"-104"1,0 0 19 2,0 0-32-1,0 0-40-2,0 0-3 2,0 0-5 0,0-17-7 0,0 9-4-2,0-4-10 2,16 4-2 0,-7 3-8 0,5-1 3-2,1 2-2 2,5-3-9 1,-1-3-5-2,1-3-5-1,3-1-3 2,-2 6 0 0,-4 2 4 0,-10 3 2-2,6 3 0 1,-5 0-2 4,-5 5-3-5,-3 29-5 2,0 18-1-2,0 6-1 2,0 4-1 0,0 2-1-2,-11 1 3 4,-2-3 0-4,6-2 2 2,-6-4-1-2,6-1-2 3,5-1 4-2,2-7-4 2,0-5 5-2,0-8-4 2,5-5-4-2,22-4 3 0,9-11-4 0,2-8-1 1,1-6 0 0,-1 0 1 0,1-20-1-2,-7-28-1 1,0-14 0 2,-5-5 2-1,0-4-3-1,-16 7 3 0,5 13-2 0,-9 17 2 2,-1 17 0-3,-6 12 0 0,0 5 0 2,0 0 2 1,0 28 1-3,0 23-3 2,-17 16 3 0,1 1-1-1,-5 1-2 0,6-3 2 0,7-8-2 1,-9-6 0 1,14-14-1-4,3-10 1 3,0-10-4 0,0-8-11 0,0-6-24-2,3-4-28 2,22-6-36 0,11-42-45 1,-20 21-146-3,-9-3-215 2</inkml:trace>
    </iact:actionData>
  </iact:action>
  <iact:action type="add" startTime="12971">
    <iact:property name="dataType"/>
    <iact:actionData xml:id="d7">
      <inkml:trace xmlns:inkml="http://www.w3.org/2003/InkML" xml:id="stk7" contextRef="#ctx0" brushRef="#br0">21129 14779 386 0,'0'0'156'5,"0"0"-23"3,0 0-32 0,0 0-33 0,0 0 25-1,0 0 4 0,13 19-19 1,-13 33-25 0,-2 2-4-2,-9 3-3 2,6-5-11 0,-2-16-16-1,1-14-7 0,1-9-6 1,5-3-5 0,0-1-1-1,0 6 0 0,-5 11-4 1,2 5-18 0,-7 0-39 0,7-7-47-2,2-24-134 2,-2 0-650 0</inkml:trace>
    </iact:actionData>
  </iact:action>
  <iact:action type="add" startTime="16129">
    <iact:property name="dataType"/>
    <iact:actionData xml:id="d8">
      <inkml:trace xmlns:inkml="http://www.w3.org/2003/InkML" xml:id="stk8" contextRef="#ctx0" brushRef="#br1">21664 5331 384 0,'0'0'165'7,"0"0"-39"-1,0 0 3 2,0 0-12 0,0 0-36 0,0 0 0-2,0 0-17 3,0-6-17-2,-24 6-1 1,-9 8 5-2,-3 9-6 3,-5 3-11-2,-2 5-6 1,-11 3-3-2,3 3-3 2,-5 3-10 0,11-4-3 0,-10 2-2-2,1 0 1 2,11 4 1 2,-1-3 1-4,8 1 3 3,9 2 1-4,-7-5 2 3,14 3-2 1,0-6 1-4,12-6 0 4,-8 6 0-1,9 1 0 0,-2-2 4-3,5 10 1 4,4 2-1-2,-3 1 3 1,3 5-3-1,0-6-5 1,0-2-2-1,0-10 2 1,0 2 4-2,0-4-1 3,3 5-2-1,17 2 2-1,8 7-7-1,5 10 0 2,6-4 6 0,2 5-5 1,0-2 6-4,-5-7-2 3,4 5 2 0,2-7-6 0,3 1 1-2,12-1-4 3,7 1 1-2,8 1 3 1,-7-1-2-2,12 2 4 3,-1-2-2-2,-8-3 1 1,11-5 2-2,3-3-3 3,2-4-12-2,0-2 0 2,4-4 0-4,-11-2 0 3,-2-6 0 0,1-2 0 0,2-1 0-2,-1 1 0 3,7-4 0-1,9 3 0 0,-2 0 0-3,6 4 0 4,15-3 0-2,-1-1 0 0,4-3 0 0,5-2 0 1,-14 1 0 0,6-2 0 0,-2 1 0-2,3 3 0 3,-12 3 0-1,2 1 0-1,-9 4 0-1,-9-6 0 2,-3 4 0 1,-5 1 0-2,7-1 0 0,0 5 0 0,9 2 0 1,-5 2 0 0,8-2 0-2,-2-2 0 2,-10-3 0 1,9-3 0-2,-5 1 0-1,8-7 0 3,9 1 0-2,-5 0 0 1,1-2 0-1,-1 5 0 1,4-4 0-1,-8 5 0 1,1-5 0-2,-6 3 0 4,-1-1 0-4,2 1 0 2,0-3 0-2,4 0 0 3,-10 2 0-2,-2-2 0 2,4-1 0-4,-7 0 0 5,3 0 0-4,8-4 0 3,0 2 0-4,6-2 0 4,-1 0 0-1,-13 3 0-1,1-1 0 0,-11-2 0 1,-6 3 0-1,-4-3 0 1,1 0 0-2,-1 0 0 2,0 0 0 0,13 0 0 0,0-10 0-2,-6-2 0 2,3 4 0 0,2 3 0 1,-12-2 0-4,0 1 0 4,3-1 0-2,-1-5 0 1,-3-3 0-1,2-1 0 0,-1-1 0 1,5-4 0 1,-2 3 0-4,-2 1 0 3,3 3 0 1,-7 2 0-2,0-4 0-1,-2 1 0 2,5-4 0 0,-16-1 0 1,4 1 0-4,-4-1 0 3,6-3 0 0,2 1 0 1,4-4 0-4,-10 5 0 3,7-3 0 1,-1-1 0-1,-8 3 0-3,3 3 0 3,-8-2 0 0,0 2 0 1,-3 3 0-3,-7-5 0 2,-1 8 0-1,-3-6 0 2,-1 1 0-4,4 1 0 4,-8-2 0-2,4 2 0 2,1-1 0-4,-9 5 0 3,1 1 0 0,0-1 0 3,1-6 0-8,-2 1 0 5,3-11 0 0,-2-6 0 0,2-6 0-2,-6-8 0 2,-1-8 0 0,0-2 0 0,5 0 0-1,-17 6 0 0,10 9 0 1,-12 7 0 0,1 8 0-2,1 9 0 2,-4 0 0 0,0-5 0 1,0-3 0-4,-4-6 0 3,-19-11 0 0,-14-3 0 1,1-1 0-4,-2-6 0 4,-2 3 0-2,9-2 0 1,-8 4 0-1,6 10 0 1,8 6 0 0,-14 10 0-1,12 0-99-1,-20 3-22 2,-4-3-61 1,34 21-85-2,-5 3-239-1</inkml:trace>
    </iact:actionData>
  </iact:action>
  <iact:action type="add" startTime="18512">
    <iact:property name="dataType"/>
    <iact:actionData xml:id="d9">
      <inkml:trace xmlns:inkml="http://www.w3.org/2003/InkML" xml:id="stk9" contextRef="#ctx0" brushRef="#br1">26536 7030 396 0,'0'0'206'8,"0"0"-17"1,0 0-54-2,0 0-40-1,0 0-5 2,0 0-11 0,0 0-15 0,15 77 17-2,-3-41-26 2,8 7-2-1,14 2-17 2,9 5-1-3,14 7-7 2,9 1 8 0,3-2-5 0,3-7-2-2,-4-12-1 2,-1-9-2 1,-16-7-10-2,1-6-2-1,-15-10-1 2,-13 1-3 0,-14-4-4 0,0 2 2-2,-10-3-1 2,0 2-2 0,0 4 0 0,-13 3-3-2,-35 8-1 2,-16 4 8 0,-24-1-8 0,7-3 3-2,-3-1 0 2,17 0-3 0,9-5-1 0,10 1 0-2,21-4 0 2,5-1 1 1,3 9-2-2,6 11 0-1,1 14-8 3,-7 4-63-2,-1-1-56 2,3-8-45-4,10-27-101 4,1-7-511-2</inkml:trace>
    </iact:actionData>
  </iact:action>
  <iact:action type="add" startTime="19646">
    <iact:property name="dataType"/>
    <iact:actionData xml:id="d10">
      <inkml:trace xmlns:inkml="http://www.w3.org/2003/InkML" xml:id="stk10" contextRef="#ctx0" brushRef="#br1">19981 8478 66 0,'0'0'94'7,"0"0"44"1,0 0 7-2,0 0-17 3,0 0 11-3,0 0-20 3,20-24-18-2,-20 24-16 1,0 0 10-2,0 0-8 2,0 17 4 0,-4 23-45 0,-33 2 8-2,1 7-13 2,-7 7-5 0,-18 12 0 0,3 7 3-2,-9 9-3 3,-8 10-1 1,10-2 0-3,5-3-2-1,7-3-2 3,19-3 2-2,8 2-3 1,9 3 6-2,9 4-2 1,6-1-6 1,2 3 8 0,0-4-16-2,0 0 5 2,10-8-7 3,19-1-5-6,-2-2 3 2,7-5-1 0,6 12 7 2,4-2-11-1,17 1-11-2,-5-1 0 3,3 1 0-2,1-1 0 1,-8-3 0-2,5-6 0 2,2-6 0 0,-1-10 0 0,-1-2 0-3,9-5 0 5,11 4 0-3,4 3 0 1,18 1 0-2,2-4 0 3,12-2 0-1,12-2 0 0,0-4 0-2,11-2 0 2,-11 1 0 2,2-5 0-4,2-3 0-1,-9-3 0 4,1-5 0-2,1-5 0 1,5 2 0-1,9-5 0 0,-2-4 0 3,-7-1 0-3,1-14 0-2,2 0 0 3,11-2 0 0,2 5 0 0,2 1 0-2,5 6 0 2,-3-1 0 2,-9 4 0-5,6-3 0 3,-4-1 0-1,5 0 0 0,-4 1 0 2,-1 3 0-4,-3-1 0 3,-7 5 0 0,-4-1 0 1,-4-2 0-3,-3 2 0 2,-10-6 0-1,4 1 0 2,-9-5 0-4,0 5 0 3,9-5 0 0,-8 6 0 2,11-3 0-7,4 4 0 5,2 0 0 0,-2 2 0 0,3 1 0-2,-7 3 0 3,2-1 0-2,-7-2 0 3,2-7 0-6,-5 1 0 5,-1-1 0-1,-4-6 0-1,-18 5 0-1,14-4 0 3,-15 3 0-1,0-5 0 0,-6-3 0-3,-1-1 0 3,3-2 0 0,-3 0 0 0,3 0 0-2,-4 0 0 2,4 0 0 0,1 0 0 1,3-13 0-3,0-1 0 1,9-1 0 1,-10 1 0 0,-5 3 0-2,-11 2 0 4,10 1 0-3,-14-1 0 0,11-1 0 0,-11-1 0 0,5-6 0 2,1 2 0-1,-1-4 0-3,5-1 0 3,-5 0 0 0,7 0 0 0,-9-2 0-2,9 0 0 2,-4-5 0 1,-1 1 0-1,-2 3 0-2,4-2 0 1,-1 5 0 1,3 0 0 0,6 3 0-2,-6 0 0 2,-6 4 0 1,4-2 0-2,-1 1 0-1,-1 3 0 3,-2-3 0-1,2 4 0 0,-6-7 0-3,-1 2 0 4,4-2 0-1,3 0 0-1,-10-3 0-1,17 5 0 2,-13-6 0 0,0 1 0 0,-5-1 0-2,-2 1 0 2,-9-3 0 0,4 0 0 0,-7-2 0-2,10-6 0 3,3-5 0 10,1-6 0-19,5-7 0 3,-3-7 0 5,0-14 0 1,-12-19 0-3,5-19 0 0,-11-4 0 3,-2-3 0-1,-8 17 0-1,6 13 0-1,-10 21 0 2,3 16 0 1,-7 9 0-2,-9 10 0 0,-9-2 0 0,-7 6 0 1,0-3 0 0,-10 0 0-2,-37 6-73 2,-21 7-71 1,-35 15-46-1,50 0-51-3,2 11-122 4</inkml:trace>
    </iact:actionData>
  </iact:action>
  <iact:action type="add" startTime="21705">
    <iact:property name="dataType"/>
    <iact:actionData xml:id="d11">
      <inkml:trace xmlns:inkml="http://www.w3.org/2003/InkML" xml:id="stk11" contextRef="#ctx0" brushRef="#br1">26121 12143 309 0,'0'0'141'7,"0"0"7"-1,0 0-20 3,0 0-46-2,0 0-11 1,0 0-20-3,-16-101-21 4,6 81-13-1,0 6-7 0,5 8-3-2,5 3 2 2,0 3 16 0,0 0 27 0,0-2 3-2,0 0-12 2,0 2-9 0,0-10-10 0,0 5-11-2,0-4-6 2,0-2-4 0,0 6-2 0,0 1 1-1,0 3 2 1,0 1 7-2,0 0 4 3,0 0 0-2,0 0 4 0,0 0-4 2,0 0-1-2,0 0 0 0,0 0 12 0,0 0 21 2,22 8 16-2,14 19-27-2,15 15-10 4,6 3 0-2,4 6 3 2,8 3-2-2,-2 0-1 3,1-4 1-2,1-6-2-1,-6-5-10-1,-7-8 1 3,-6-4-3-2,-7-10-1 2,-11-7-6-4,-12-3 3 1,-7-7-5 2,-8 2 3-2,-5-2-6 2,0 0-1 0,0 2-4 0,-41 9 4 0,-23 6 1-2,-10 9 4 2,-10 0-2 0,-11 6 0 0,9-2-3-1,-2-6 2 0,20-1-5 1,8-13 3 0,12-1-7-1,15-9-53 1,1 0-78 0,32 0-62 0,0 0-132-3</inkml:trace>
    </iact:actionData>
  </iact:action>
  <iact:action type="add" startTime="23196">
    <iact:property name="dataType"/>
    <iact:actionData xml:id="d12">
      <inkml:trace xmlns:inkml="http://www.w3.org/2003/InkML" xml:id="stk12" contextRef="#ctx0" brushRef="#br1">20324 12452 307 0,'0'0'221'8,"0"0"-53"0,0 0-76-2,0 0 12 3,0 0-22-2,0 0-1 2,0 0 2-5,-87 150-21 5,68-113 3-1,-2 1 1 0,2 5-15-3,-4-2-4 4,5 4-8-1,-5 2 11 0,9 2-12-3,-2-6-13 4,10-4 0-1,2-1-1 0,4 3 9-2,0-4-2 2,26 7-1 1,11-6-1-2,7 2-5-1,-1-4-6 2,2-1-2 1,10 4 3-4,3-3-2 4,6 4 3-2,11 2 1 1,4 3-2-2,5-3-7 2,0 9 7 0,0 1-7 1,4 2 5-2,-6 3-3-2,-3-7 0 5,2-8-2-3,2-5-3-1,-2-3 0 2,3-4-3 0,0-2 4 0,9 3-4-1,11 1-6 0,15 0 0 1,12 3 0 0,-4-2 0-2,10-2 0 4,-16-2 0-3,-9-8 0 0,1 3 0 1,3-4 0-1,-12-1 0 0,4-1 0 1,-1 6 0 0,-4 1 0-2,1 0 0 2,9 0 0 0,8 4 0 0,3-1 0-2,-3 3 0 3,3-4 0-1,-6 4 0-3,-15-5 0 3,-6-4 0 0,-10 0 0 1,2-1 0-2,-4-2 0 1,10 1 0 0,-9-1 0 0,-4-1 0 1,2-4 0-4,3 3 0 2,0-4 0 1,2 2 0-3,11-2 0 4,10-4 0-2,-3 3 0 1,11-1 0-1,-15-1 0 1,-2 4 0-1,-2-1 0 1,-2-3 0-1,-9 2 0 1,5-4 0 0,7-2 0 0,0 2 0 0,14 1 0-3,-6-4 0 3,-4 3 0 1,-7 7 0 0,3-1 0-2,5 6 0-2,3 0 0 3,0-7 0-2,-10 2 0 3,-2-5 0-2,-9-1 0 1,-6-4 0 0,3-2 0-2,6-3 0 2,1 0 0 0,18 0 0-1,-2 0 0 0,8 0 0 2,-12 0 0-2,-2 0 0 0,-4 0 0 0,-7 0 0 1,4 0 0 1,-4 0 0-1,0 0 0-3,7 0 0 3,-8 0 0 1,-5 0 0-2,-9-14 0-1,-2-9 0 2,-15 1 0 0,-3 0 0-2,13-4 0 2,-7 7 0 0,2-1 0 0,-3 3 0 0,1 0 0-2,7-3 0 3,1-2 0-2,1-3 0 1,1-2 0-2,-7-8 0 2,-8 4 0 0,-5-5 0-2,-2-5 0 2,-12 4 0 0,-6-12 0 0,4 1 0-2,-6 1 0 2,3-7 0 0,4-5 0 0,-11 7 0 0,-5 0 0-2,-4 8 0 2,-4 1 0 0,-3-5 0-2,-9-7 0 2,0-10 0 0,-21 3 0 0,-11 6 0 0,5 10 0-2,-7 16 0 2,7 13 0 0,4 9 0-2,-3 8 0 2,2 0-32 0,-3 0-109 0,-22 11-45-1,34 6-62 2,2 10-173-2</inkml:trace>
    </iact:actionData>
  </iact:action>
  <iact:action type="add" startTime="24989">
    <iact:property name="dataType"/>
    <iact:actionData xml:id="d13">
      <inkml:trace xmlns:inkml="http://www.w3.org/2003/InkML" xml:id="stk13" contextRef="#ctx0" brushRef="#br1">25760 14273 250 0,'0'0'404'8,"0"0"-159"-1,0 0-74 0,0 0-53 0,0 0-18 2,0 0-25-2,0 0-18-1,81 118-2 2,-42-81 1 0,2-1-16 0,15 1-4-2,4-4 8 2,1 1-8-1,3 3 5 2,9 5-13-3,-3 0-2 2,4-3-7 1,-7-1-7-1,-11-6 9-2,-18-7 0 1,-11-1-7 2,-11-8 4-2,-11-7-5-1,-5-1 0 2,0 6-7 0,0 17-2 0,-25 20-2-2,-36 10-2 2,-37 7 0 1,-11-4 3-2,-17-4 2 0,11-8-2 0,1 2 8 1,8-9-3 2,15-3-2-6,21-7-3 4,21-13-1 1,27-10-2-2,19-10 1 1,3-2-2-2,0 0-8 3,38 0-9-1,11 0-24-3,21-14-37 4,-18-11-49-2,-6-7-56 3,-36 22-82-6,-1 1-309 4</inkml:trace>
    </iact:actionData>
  </iact:action>
  <iact:action type="add" startTime="26464">
    <iact:property name="dataType"/>
    <iact:actionData xml:id="d14">
      <inkml:trace xmlns:inkml="http://www.w3.org/2003/InkML" xml:id="stk14" contextRef="#ctx0" brushRef="#br1">30738 4812 426 0,'0'0'231'6,"0"0"-89"2,0 0-9-2,0 0-54 3,0 0-16-2,0 0-1 1,136-82-4-2,-116 76-4 2,8 3 0 0,1 3-4 0,-6 0-11-2,-3 0-12 2,1 0-1 0,-14 17-4 0,4 10-4-3,-11 15-11 4,0 15-7-1,0 7 3 0,0 10 0-2,-14 2-2 4,-3-4 0-4,1-6 2 2,4-9 4-1,9-2 0 0,-6-16 2 1,9-2-2 0,0-12 3-3,12-5-3 4,29-9 0 0,18-5-6-2,6-6-1 0,11 0-1 2,5-30-1-1,-15-17-1-1,8-17 2 0,-13-12-1 1,-10-5 2 1,-12 6 0-2,-6 6 0-1,-14 20-4 3,-4 17 4-1,-15 15 0-1,0 12 0-2,0 5-1 2,0 0 0 1,0 0 1 1,-6 0 0-4,-17 34 5 3,-5 18 3 0,4 25 7 0,-5 15 11-2,11 5 5 2,5 9-6 1,-3-11-2-2,12-5-7-1,-9-17-15 4,10-17-1-2,3-17 0 0,-4-16-4-3,4-14-28 4,0-9-41-3,0 0-31 2,7-20-50-2,9-9-123 2,-9-1-498 1</inkml:trace>
    </iact:actionData>
  </iact:action>
  <iact:action type="add" startTime="27190">
    <iact:property name="dataType"/>
    <iact:actionData xml:id="d15">
      <inkml:trace xmlns:inkml="http://www.w3.org/2003/InkML" xml:id="stk15" contextRef="#ctx0" brushRef="#br1">31970 4368 446 0,'0'0'258'8,"0"0"-86"-3,0 0-62 5,0 0-31-3,0 0-3 1,0 0-8-2,190 24-13 2,-151 13-2 0,1 7-10 0,-16 9-18-2,-7 9-5 2,-14 7-6 0,-3-8-12 0,-7-4-1-2,-43-16-1 2,-9-15-3 0,-9-15-3 0,4-11-12-3,10 0-14 5,15-24 2-3,15-11-4 2,21-1 18-4,3 2 4 3,0 11 11 0,27 15 1 1,30 8 8-4,5 0 16 4,22 0 5-2,10 28-4 1,6 6-13-2,-11 5-3 2,-12 3-3 0,-15 0-5 1,-20-3-1-3,-13-8 0 1,-16-9-21 2,-7-13-64-2,-6-9-78-1,0 0-201 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41:00.1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61">
    <iact:property name="dataType"/>
    <iact:actionData xml:id="d0">
      <inkml:trace xmlns:inkml="http://www.w3.org/2003/InkML" xml:id="stk0" contextRef="#ctx0" brushRef="#br0">12208 10021 426 0,'0'-8'246'3,"0"8"-105"5,0 0-55 0,0 0-11 0,0 0-31-3,0 0-6 4,0 0 4-1,0 0-7 0,0 0 9-2,0 17 2 2,0 8 7 1,0 8-15-2,0 8-8-1,0-3-7 2,0 1-4 1,0 2-6-2,0-5-8-1,0 0 6 3,0-5-7-2,0-3 0 1,0-8-1-1,0-7 0 0,0-4 3 2,0-4 3-2,0-5 0-1,0 0-2 2,0 0 3 0,0 4 3 0,0-4 3-2,0 0-2 2,0 2 4 0,0 2 5 2,0 3 9-6,11 2-25 4,6 0-1 1,8-4 8-2,6 0-5-1,7-1 2 2,4 1 3 0,-4-5 0 0,5 3-4-2,-2 0 4 2,-2-1-3 0,6 2-1 1,-2-2 5-4,1-2-4 3,12 3-4 0,1-3-3 1,0 0-1-4,2 0 0 3,2 0 5 1,0 0-3-2,-2 0 3 0,-7 0-1 0,5 0 1 2,-1 0 0-2,-9 0-1-1,6 0-4 2,-6 0-1 0,6 0 3 1,-9 0-2-3,10 0 2 1,-7 0-3 2,7 3 0-1,3-3 0-2,6 0 0 2,0 0 4-1,-2 0-6 2,2 0 3-3,-2 0 2 2,-1 0 1 0,1 0-4 0,-2 0 4-3,-5 0 1 3,-7 0-4 1,9 0-1-2,-14 0 1-1,10 0-1 3,-9 3-1-1,1-1 2-1,-7 1-2 0,-3 7 2 0,-4-8-2 2,-4 0 1-2,3 1-3-1,-7-3 2 2,-3 2-2 0,-2-2 2 1,-5 6-1-4,4-6 0 3,-13 0 1 0,7 0-1 0,-7 0 0-2,-3 4 0 2,0-4 1 0,4 0-2 0,-4 0 2-2,0 0-3 2,0 0 2 0,0 0-1 1,0 0-2-4,0-27 1 3,0-17 2 1,0-18 1-1,0-2 0-3,0 0-1 4,0 7 0-2,0 13 0 2,0 14 0-4,0 15 0 3,0 11-1 1,0 4-2-2,0 0-39-1,0 0-60 2,0 0-58 0,-7 34-31 0,-3-6-149-2,5 13-668 2</inkml:trace>
    </iact:actionData>
  </iact:action>
  <iact:action type="add" startTime="7654">
    <iact:property name="dataType"/>
    <iact:actionData xml:id="d1">
      <inkml:trace xmlns:inkml="http://www.w3.org/2003/InkML" xml:id="stk1" contextRef="#ctx0" brushRef="#br0">12272 14391 360 0,'0'0'295'8,"0"0"-133"-1,0 0-69 2,0 0-15-3,0 0-22 2,0 0-36 0,0 0 23 0,7 73 6-2,-7-45-3 2,0 6-8 0,0 2-2 0,0 7-4-3,0 2-12 3,0-4-11 0,0 4-2 1,0-8 2-3,0-8-6 2,0-1 4-1,0-8-3 2,0-7-2-4,0-2 3 4,0-1 5-1,0-3 4 0,0 1-1-3,0 1 1 3,0 2-4 1,0 1 2-1,0 10-8-2,0 1 2 2,0-4-1 0,0-1 1-2,0-8-1 2,0-7-2 0,0 1 1 0,0-4-4 0,0 0 5-2,0 0-1 2,0 0 4 0,13 0 8-2,-5 0 3 2,8 0-4 0,4 0-4 0,3 0 10 0,-1 0 2-2,13 0-1 2,-1 0-3 0,-3 0-2 0,9 0 2-2,-3 0 3 2,2 0-4 1,-6 0-1-4,2 0 9 3,1 0-8 0,2 0 3 0,14 0-7 0,-1 0-1-3,2 0-3 4,7 0-4-1,-9 0 0-2,5 0-2 2,-2 0 4 0,-9 0 1 0,10 0 1 0,-10 0-1-2,-2 0 0 2,9 0 1 0,-7 0-4 0,-4 0 2-2,11 0 0 2,-8 0 0 0,-1 0-3 0,-2 0 3-2,-1 2-3 2,4 3-1 0,-1-2-3 0,7 4 6-2,-3-5-5 2,10-2 1 0,-14 3-2 0,7-3 0-2,-5 0 5 2,-2 0-6 0,-4 0 3 0,2 0-1-2,-1 0-1 2,4 0 1 0,-4 0-2 0,1 0 1-2,-2 0-1 2,-3 0 1 0,2 0 0-2,-10 0 0 2,8 0-1 0,3 0 1 0,-3 0 0 0,2 0-2-2,-11 2 2 2,5-2-1 0,-7 6 0 0,-5-4-1-2,-4 2 1 2,-6-3 0 0,1 3 0 0,-9-4 0-2,-2 0 0 2,0 0 0 0,0 0 0 0,0 0 0-2,0 0 0 2,3 0 0 0,-3 0 0 0,0 0 0-2,0 0 1 2,0 0-2 0,0 0 1 0,0 0 0-2,0 0-3 2,0 0 2 0,0 0-3 0,0 0 0-2,0-11-1 3,0-34 3-2,0-22 2 1,-14-18 0-2,2-3 0 2,-1 0 1 1,9 6-3-2,-8 18 3-1,11 10-2 2,1 20 1 0,0 11 0 0,0 12 0-2,0 6-1 2,0-1 0 0,0 4-6 0,0-2-12-2,0 4-18 2,0-3-18 0,0 3-29 0,0 0-39-2,0 0-80 2,1 0-90 0,11 0-757 0</inkml:trace>
    </iact:actionData>
  </iact:action>
  <iact:action type="add" startTime="10761">
    <iact:property name="dataType"/>
    <iact:actionData xml:id="d2">
      <inkml:trace xmlns:inkml="http://www.w3.org/2003/InkML" xml:id="stk2" contextRef="#ctx0" brushRef="#br0">16092 10174 178 0,'0'0'296'6,"0"0"-127"1,0 0-18 1,0 0-44 0,0 0-34-2,0 0-25 2,0 0 1 0,197-10-5 0,-131 10-1-2,13 0-10 2,5 0-2 0,9-3-7 0,14-2 2-2,9-4-4 2,1 1-1 0,5 3-2 0,-6-4-6-1,-25 6 4 0,-11-2-4 1,-13 0-2 0,-19 2 0 0,-12-3 2-1,-10 2-3 1,-12 2-5 0,-11 0 0-2,2-1-3 1,-5 3 1 2,0 0-3-1,-22 0 0-3,-40 0 0 3,-40 0 4 0,-18 5-2 0,-37-3 2-2,-8 2-4 2,-15-2-1 0,19 5 1 1,5-2-3-3,28 0 3 1,18 3-1 1,29-1 1 0,27-2 0-2,24-3 1 2,11-2-1 0,15 0 1 1,4 0-1-2,0 3 1 1,56 3 0-1,46 5-1 0,38 3-2-1,11 1 1 2,23-7 1 0,-15 1 1 2,-21-4 0-6,-26-2 1 4,-20 5 4 0,-31-3 0 1,-22-1 3-4,-15 1 7 3,-23-5 1 0,-1 3 1 0,0 14-11-1,-58 2-5 1,-45 4 2-1,-29-3 4 1,-21-14-8-1,-4-6 0 0,14 0 1 1,25 0-1 1,18 0 0-4,36 0 0 3,27 0 1 0,32-4-1 1,5 2 4-3,9-1 3 2,66 3 38-1,47 0-19 2,38 0-19-4,22 3 0 3,11 5 3 0,-29 1 6 0,-35-9-2-2,-41 0-2 2,-44 0-8 0,-27 0-4 1,-14 0-2-3,-3 0-18 1,-3 5-56 2,-40 5-56-2,-15 9-7 0,21-8-146 0,10 11-412 1</inkml:trace>
    </iact:actionData>
  </iact:action>
  <iact:action type="add" startTime="12042">
    <iact:property name="dataType"/>
    <iact:actionData xml:id="d3">
      <inkml:trace xmlns:inkml="http://www.w3.org/2003/InkML" xml:id="stk3" contextRef="#ctx0" brushRef="#br0">16445 14168 386 0,'0'0'220'8,"0"0"-58"-1,0 0-51 0,0 0-18 2,0 0-25-2,0 0-12-1,0 0-9 2,527 18-3 0,-410-18-7 0,6 3-12 0,-14-3 3-2,-12 0 1 2,-6 6 0 0,-20-3-7-1,-1 2-2 0,-25 0-7 2,-6-2-4-2,-17 1-4-1,-16-3-3 2,-1-1 3 0,-5 9-3 0,0 9 1-2,-36 1-3 2,-33 3 4 0,-16-2-4 0,-22-10 1-2,-26-6 1 2,-18-4-2 2,-10 0 2-4,0-4-2 1,21-6-2 1,11 3 1-1,27 7 1 2,18 0-1-3,12 0 2 1,21 0-1 2,18 7 0-2,9-4 0-1,23-1 1 2,1-2-2 0,0 3 2 0,43-1 3-2,49 8-2 3,28 1 1-2,31 0-3 1,7 1 1-2,14-4 1 2,-20 0 0 0,-18 4 2 0,-44-5 7 0,-21 2 12-2,-28-3-1 2,-24-4-5 1,-9 2-2-3,-8-2-13 1,0 5-2 2,-38-5-9-1,-45 3 9-3,-26-2 0 4,-27 4 5-1,-17-7-4-1,5 0-1-1,14 0-1 2,14 0 1 0,32 0 0 0,15 0-1-2,30 0 1 2,21 0 0 0,19 0-1 0,3 0 2-2,28 0-1 2,53 0 8 0,38-10-8 1,26 5 2-3,24 3-1 1,-5-2 2 2,-22-1-1-2,-35 1-1-1,-27 2 1 3,-26 0 7-2,-31-2 0 1,-10 4-6 0,-13-3-3-2,-23-3-5 2,-64 4-1 1,-39-3 6-3,-30-2 5 1,-3 7-4 1,11 0-1 0,28 0-2-2,18 0 2 3,30 0-3-1,28 0 3 0,24 4-9-1,20 4-65-1,36 0-23 2,8-1-164 0,17-3-659-1</inkml:trace>
    </iact:actionData>
  </iact:action>
  <iact:action type="add" startTime="15076">
    <iact:property name="dataType"/>
    <iact:actionData xml:id="d4">
      <inkml:trace xmlns:inkml="http://www.w3.org/2003/InkML" xml:id="stk4" contextRef="#ctx0" brushRef="#br1">24635 6244 442 0,'0'0'123'6,"0"0"-39"0,0 0 10 2,0 0-1 1,0 0-3-2,0 0-14-1,-72 48-6 2,44-12-2 0,-4 7-17 0,0 4-7-2,-8 9 10 2,-12 4-17 0,7 4-11 0,-12 1-12-2,2 3-5 2,7-4 1-1,-5 1-2 2,5-1-1-1,-2-2-1-2,4-6 1 3,6 0 0-2,3-8-2 0,10-6 0 1,4-5-1 0,2-5 1-1,8-11 3-1,12-7 0 2,1-9 0 0,0-5 4 1,0 0 0-3,0 0-2 1,0 0-8 1,0 0 0 1,0-2-2-3,1-26 1 1,20-4 0 1,-1-7-1 1,6-8 3-4,4-7-3 3,9-11 2 0,2-6 2 0,3-4 1-1,0 0 7 0,6 2 4 1,-7 0-4 0,5 8-2-2,4 1 2 2,5 4-2 1,-6 9-7-2,2 4 1 0,4 8 0 0,-9 5 0 1,-9-1-3 0,1 5 1 0,-15 8-1-1,-9 5-2 0,-5 11 3 2,-11 6-2-3,0 0 0 1,0 0 2 1,0 0-2 0,-8 3 3-2,-20 22 0 3,-15 12-2-2,-9 12 0 2,-9 8-1-3,-3 17 3 1,-3 7-3 2,-7 9 3-2,2 6-1-1,4-5-2 2,-9-3 0 0,13-3 0 0,0-9 1-1,3-3 1 0,8-5-1 1,-2-6 0 0,14-4-1-2,14-5 1 2,3-2-1 0,4-5 4 0,4-17-2-1,15-10-1 0,1-9 2 1,0-10 3 1,0 0 2-4,0 0-2 3,0 0-1 1,1-2-5-1,19-19 1-2,-4-1 1 2,-5-12-2-1,6-1 0 1,3-11 0-1,6-4 0 0,3-4-1 1,-7-3 0 0,1 5-1-2,0 1-4 3,-5 8-25-2,-2 8-50 1,4 12-59-1,-20 23-103 1,0 0-724-1</inkml:trace>
    </iact:actionData>
  </iact:action>
  <iact:action type="add" startTime="17115">
    <iact:property name="dataType"/>
    <iact:actionData xml:id="d5">
      <inkml:trace xmlns:inkml="http://www.w3.org/2003/InkML" xml:id="stk5" contextRef="#ctx0" brushRef="#br1">25925 9285 276 0,'0'0'207'5,"0"0"-55"3,0 0-28 0,0 0-32 1,0 0-29-3,0 0-14 1,0 0 5 2,19-31 13-2,-19 37 0 1,0 29-4-2,0 20 3 2,-4 14-17 0,-11 17-6 0,11 20-10-1,-9 13-7 0,3 4-4 1,0 0 8 1,2 4-7-4,-12-4-1 3,8-2-8 1,4-13-5-2,-5-11-2 0,3-12 0 0,-3-16-2 2,7-9 0-2,-7-18 2-1,8-15-1 2,5-8-3 0,0-15-1 0,0-4 1-1,0 0 1 1,0 0-1 0,0 0-2 2,0-4 0-6,5-32-2 3,8-11 2 2,-7-14-1-2,7-21 0 0,-9-22 0 0,2-22 0 1,4-12 1 0,-7-2 0-2,-3 4 0 2,1 10 0 1,2 8-1-2,7 6 1 0,-7 6 0 1,0 7-1-1,1 14 1 1,5 18 0-1,-5 17 0 0,-1 21 0 1,-3 12 0 1,3 8 1-3,-3 9 2 1,0 0 7 1,0 0 7 1,0 0 1-3,0 31 4 1,0 26-8 2,0 22-8-1,0 16 2-2,0 14 1 2,0 13 0 2,0 10-3-6,0 6 3 4,0-4-3 0,-3 4 1 2,-4-11-3-3,-9-7 0 2,3-12-2-4,9-19-1 3,-2-10-1 0,-7-18 2-2,13-11-1 2,-7-16-1-1,1-13 0 2,6-11 1-4,0-6 0 2,0-4-2 2,0 0-1-4,0 0 0 4,0-35 0-2,0-16 0 1,9-10 1 0,-2-21 0-2,-4-15 0 3,7-19 0-1,-7-14 0-1,-2-4 1-1,6-1-1 2,2 12 0 0,1 11 0-2,3 14 0 3,-8 10 0-2,8 15 1 2,-10 9-1-2,1 20 0 0,-1 14 0 0,-3 10 0 2,0 9 0-4,0 8 0 4,0 3 0-1,0 0 2 0,0 3-2-1,0 45 3-1,0 27 0 3,0 26 3-2,0 22-2 2,0 14 2-4,0 11 1 4,-3 13-2-2,-4-7-2 1,7-16-2-2,-10-23 0 2,5-26-1 0,-1-18 0 1,-11-18-1-3,14-19-1 1,0-12-9 1,3-12-25 0,0-10-28 0,0 0-32-2,0-4-29 2,0-29-57 0,0 9-81-2,0 6-367 3</inkml:trace>
    </iact:actionData>
  </iact:action>
  <iact:action type="add" startTime="20510">
    <iact:property name="dataType"/>
    <iact:actionData xml:id="d6">
      <inkml:trace xmlns:inkml="http://www.w3.org/2003/InkML" xml:id="stk6" contextRef="#ctx0" brushRef="#br2">23876 6405 648 0,'0'0'236'6,"0"0"-90"0,0 0-26 3,0 0-41-1,0 0 4-1,0 0-15-1,158 112-17 3,-99-82-10-1,18 4-6-1,7 5-6-1,16 6 4 2,4 5-9 0,9-1-4-1,-4 0-5 0,-6-5-1 1,-6-4-8 0,-16-6-1 3,-18-9-3-8,-10-5 2 5,-16-10 1 0,-14-7 0 1,-6-1-2-4,-10-2 4 4,-4 0-7-1,-3 0 3 0,0 0-3-3,0 0-4 4,-6 0 2-2,-38-15 2 1,-16-12 2-2,-17-7 0 3,-15-3 1-2,0-7 0 2,-12-7 1-4,-2 0-4 3,6 1 0 1,7-4-1-1,-2 7 1-3,10 5 0 4,9 3-1-1,3 2 1 0,12 9-1-3,16 2 0 3,3 10 1 1,5 2 0-2,16 4-1 3,3 0 0-6,9 2 0 5,-4-1 1-2,10 6-1-1,-9 1 1 2,8 2 1 1,1 0-1-2,3 0 2-1,-4 0-2 3,1 0 3-1,3 0 1-1,0 0 2-1,10 14-1 2,44 8-3 0,9 6 0 0,21 4 5-2,15 6 7 3,13 8 6-2,1 9 1 1,4 6 0-2,0 3-1 4,-1-2-7-4,-16-12-1 2,-15-8-10 0,-7-9 5-1,-16-3 0 1,-20-13-2-1,-3-7 7-1,-18-7 0 2,-14-1 1 0,-1-2-2 0,-6 0-5-2,0 0-6 2,-31 0 0 0,-31 0 0 0,-29-7 1-1,-20-31 1 0,-9-6 0 2,-5-7-2-2,-4-3 0-1,9 1-1 3,11 4-2-2,9 0 3 1,8 10-4-2,10 2 3 3,16 9 1-1,21 9-2 0,10-2 2-3,13 8-2 3,3-1-1 1,2 5 1-2,11 6 2-1,-4 1-2 2,7 2 2 0,2 0 1 0,1 0 2-2,-3 0 4 2,3 0-4 0,0 14 0 0,0 8-3-2,3 6 1 3,34 6-1-1,10 8 2-1,24 8 0-1,14 1 1 3,12 6 5-2,12-2-5 1,9 2 12-2,8-6 9 2,-9-9-8 1,-8-9 5-2,-25-9-4-1,-26-17-10 3,-15-1-4-2,-19-6-3 2,-8 0-2-4,-15 0-13 4,-1 0-31-2,0 0-49 1,0 0-63-2,0 0-91 3,-1 0-94-2</inkml:trace>
    </iact:actionData>
  </iact:action>
  <iact:action type="add" startTime="22519">
    <iact:property name="dataType"/>
    <iact:actionData xml:id="d7">
      <inkml:trace xmlns:inkml="http://www.w3.org/2003/InkML" xml:id="stk7" contextRef="#ctx0" brushRef="#br2">25138 10021 568 0,'0'0'205'7,"0"0"-67"-1,0 0-20 2,0 0-35 0,0 0-18 1,0 0 15-4,0 0-12 3,161 76-7 0,-84-53-11 0,13-1-12-2,24-5-6 2,9 2 5 0,18-3 2 0,10 5-7-2,-5-5-6 2,-8-7 3 1,-10-2-6-2,-18-7-8-1,-26 0 0 3,-15 0-5-1,-15 0-1 0,-11 0-3-2,-9 0 0 2,-14 0-3 0,-16 0-1 0,-4 0-1-3,0 0 2 4,0 0 2-2,0 0 1 2,0 0-1-4,-27 2-3 3,-30 17 0 0,-19 1-2 1,-22-6 0-4,-22-6 0 3,-9-5 0 1,-25-3 1-2,8 0 0-1,-8-3 0 3,14-14 1-2,8-1 0 2,0 3 0-4,10-2 0 4,6-8 0-1,12-2-2-1,11-8 0-1,9 4 0 3,20 3 0-2,0 4 0 1,11 6 0-2,17 4 0 2,8 3-1 0,8 2-1 1,2 1 1-4,13 2-2 4,-8 0-3-2,8 6 1 1,5 0 3-2,0 0 2 3,0 0 0-2,0 0 3 2,0 0 0-4,25 0 3 3,31 10-6 0,24 9-1 0,9 3 0-2,22 1 0 2,11-3 1 1,18-3 0-2,7 1 0-1,8-1 1 3,2 0 1-2,-7 0 1 2,1-4 4-3,-20-3-2 2,2-10 4-1,-8 0-5 1,-2 0-1-2,-9-17-2 3,-14-6 1-1,-4 1 0-1,-26 5-2-1,1 9 2 3,-22-4-1-1,-10 6-1 0,-6 4 0-3,-17 0 0 3,-11 2-1 0,-5 0 2 0,0 0-1-2,0 0 1 2,0 0 3 0,-2 0-1 1,-40 17 2-3,-19 10-2 1,-32 3-1 1,-7 2-2 0,-17-7 1-2,-21-8 1 3,-12-3-1-2,-11-9 3 1,-16-5-4-2,16 0 0 2,0 0 2 0,18-13-2 0,9-13 1-2,10 1-1 2,3-4 4 1,17 4-3-1,7 3 1-3,4-1-2 4,22 6 0-2,1 3 0 2,23 4 0-4,7-1 0 4,20 7-1-2,7-1 0 1,13 2 1-2,0 3-2 3,0-3 2-1,0 3 0 0,20 0 1-3,34 0 1 3,29 0-2 0,21 0-1 1,29 20 1-4,15 3-1 3,22-1 1 1,2 1 1-2,1 4 4-1,-5-5-2 3,4 7 2-2,-9-9 2 2,-4-3 5-4,-10-9 1 4,-17-4 0-1,-23-4-3 0,-19 0-5-3,-20 0 2 4,-17 0-4-1,-12-9-1-1,-18-1-2-1,-3 5 0 3,-7 5 0-1,-13 0-1-1,0 0 0-1,0 0-11 3,0 0-43-1,-16 0-42 0,-29 17-56-3,-14 22-28 4,23-21-77-2,8 7-374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41">
    <iact:property name="dataType"/>
    <iact:actionData xml:id="d0">
      <inkml:trace xmlns:inkml="http://www.w3.org/2003/InkML" xml:id="stk0" contextRef="#ctx0" brushRef="#br0">4913 9298 47 0,'0'0'42'4,"0"0"8"3,0 0-14 1,0 0 12 0,0 0 19-2,0 0-5 2,0 0 13 0,-55 0 1 1,55 0 10-5,0 0 27 4,0 0 6 1,0 0-3-1,0 0-18-2,0 0-8 2,0 0-19 0,27 5 6 0,21 8-32-2,17 6-14 2,34-4-5 0,14-2 2 1,12-4-9-4,-1-4-4 3,-3 4 6 0,-8-4 7 1,-19-2-12-2,-24 3 1 0,-26-2 2 3,-23-2-6-4,-15-2-6 1,-6 2-7 0,-38-2-6 0,-42 0 0 1,-37 0 6-1,-17 0 2 0,4 0-1 1,-3-8 1 0,12-1-1-3,15 2 0 5,15 7 0-3,30 0-1 1,29 0-1-2,19 0 1 2,13 0 2 0,0 0 4 0,5 0 9-3,56 5 25 5,18 17-27-4,31 3-6 3,2 0-1-3,8-1 11 1,-11-11 0 1,-15-1-3 1,-20-7-2-3,-29-5-4 1,-23 3-1 2,-9-3-6-2,-13 0-1-1,0 0-2 2,0 0-4 0,0 5-23 0,0 9-45-2,-16 11-89 3,4-10-74-2,-6 5-657 2</inkml:trace>
    </iact:actionData>
  </iact:action>
  <iact:action type="add" startTime="2406">
    <iact:property name="dataType"/>
    <iact:actionData xml:id="d1">
      <inkml:trace xmlns:inkml="http://www.w3.org/2003/InkML" xml:id="stk1" contextRef="#ctx0" brushRef="#br0">22590 10455 615 0,'0'0'248'5,"0"0"-102"4,0 0-46-1,0 0-32-2,0 0-16 2,0 0 18 0,0 0-11 0,439 0-10-3,-301 0-6 4,5 0 2-1,2 0-14 0,-11 0 7-1,-24 0-4 0,-33 0-13 1,-25 0-2 0,-38 0-8-2,-14 0-4 2,0 0-7 0,-23 5-5 0,-44 3-7-2,-33 3 12 2,-24 1 0 0,-17-1-1 2,-8-4 1-6,8 3 0 5,14-5 3-1,25 1-3 0,21-4 0-2,25-2-2 2,24 4-1 0,21-4 0 1,11 0 1-5,0 0 2 4,40 0 1 0,28 0 3 0,32 0-3-2,16 0 1 3,1 0-1-2,-13 0 1 1,-19 5 4-1,-29 1 1 0,-24-4-1 1,-28 1 1 0,-4 1-6-2,0-3-1 3,-36 3-11-2,-31-4 11 1,-30 0 1-2,-7 0-1 2,-9 0 0-1,13 0 1 2,22 0-2-3,18 5 0 2,21 3-1 0,19 1-20 1,15 2-38-3,5 3-45 2,0-8-61-1,24 2-131 1</inkml:trace>
    </iact:actionData>
  </iact:action>
  <iact:action type="add" startTime="4400">
    <iact:property name="dataType"/>
    <iact:actionData xml:id="d2">
      <inkml:trace xmlns:inkml="http://www.w3.org/2003/InkML" xml:id="stk2" contextRef="#ctx0" brushRef="#br1">3182 11684 518 0,'0'0'238'7,"0"0"-155"0,0 0 7 1,0 0 2 0,0 0-18 0,0 0 15-2,77 0 21 3,-12 0-42-2,35 17-44 0,23-5 16 0,22-7 2 1,12-5-8 0,4 0-1 0,-21 0-1-2,-22 0 5 2,-34 0-9-1,-32 0-6 2,-24-2-9-2,-25 2-8 1,-3 0-5-1,-31-3-13-1,-66-3-4 2,-57-5 17 1,-43-1 0-1,-26 4 0-1,14 1-1 0,19 3-2 0,38 4 2 1,39 0 1-2,38 0-8 3,34 0 3-1,32 0 5 0,9 0 1-3,0 0 5 4,42 0 8-2,57 0 0 1,36 0-12 0,20 0 0-2,4 9 0 3,-18 10 2-2,-24 1 4 1,-35-2 7-1,-30-9 2 0,-32 1-4 1,-20-5-4-2,-3 7-9 2,-68 4-19 1,-45 1 14-1,-32 0 4-1,-10-2 2 0,12-10-2 1,24-3-2 0,26 4-13-1,38-6-27-1,24 4-11 2,29-2-22 0,5 0-50 0,29-2-59-1,22 3-313 2</inkml:trace>
    </iact:actionData>
  </iact:action>
  <iact:action type="add" startTime="5773">
    <iact:property name="dataType"/>
    <iact:actionData xml:id="d3">
      <inkml:trace xmlns:inkml="http://www.w3.org/2003/InkML" xml:id="stk3" contextRef="#ctx0" brushRef="#br1">23839 13083 279 0,'0'0'222'7,"0"0"-119"-1,0 0-22 2,0 0-30 0,0 0-16 0,0 0 7-2,0 0 17 2,16-50 4 0,-1 36 3 0,8 1-2 0,-3 1-2-2,17 2-7 2,3-2-1-1,9 0 2 1,22-1-11 0,14-2-1-1,22 7-2 1,26 3-3 1,8 5 2-4,12 0-14 4,3 0 17-2,12 16 0 1,-3 7 0-2,16-4-8 2,6-2-7-1,10-2-5 0,9-2-6 1,0 4-1 1,-5 3 1-2,-14 3-1-1,-10 2 0 2,1-2 0 0,-11-4-1 0,-9-3-6-2,-10-9-5 2,-4-5 2 0,9-2-1 1,7 0-3-2,2 3 4-1,-1 2-5 2,-2 7 3 0,-1-1 1-2,-11 0-3 2,-5 1 4 0,-3-7-5 0,-4-2 5 1,-2-3-5-4,-7 0 2 3,2 0-2 1,-6 0 2-5,-5 0-4 5,3 0 0-1,-4 0 0 0,5 0-2-2,0 0 1 3,5-3 0-1,2-2 1-1,-5-4 1 2,2 3-1-3,-8-2 0 2,6-3 0-2,-2-4-1 4,-4 5-1-5,-14-2-2 3,-1 2 4 0,-5-3-1 0,0 6 1-2,-7-5-3 2,0 0 0 1,-6 4 1-4,-8 0-2 3,-5 3 2 0,-10-1-3 0,-1 3 2-2,-7-3 2 3,-5 2-1-1,2-6-2-1,-24 5 0 0,-6-4 1 1,-4 9-2-1,-15-3 2 0,-1 3-10 0,0 0-7 1,-37 0-3 0,-50 0 17 0,-42 0 4-2,-16 0 2 2,-21 0-2 0,-16 0 0 0,-17-14 2 0,-21-2 0-2,-11-9 1 2,-3-2 2 0,-17 1-3-1,-10 0 6 0,-28-6 5 2,-11 8 3-1,-23-1-1-3,-13 1-9 4,18 11 2-2,17-2 1 1,33 7 3-2,17 5-6 2,23 3 6 1,7 0-2-1,3 0 1 0,5 0 1-2,6 0-10 1,1 0 0 2,-7 7 6 0,11 3-6-3,11 2 2 1,14-4 0 2,21 3 0-4,11 1-1 3,11-4-1 1,14-5 0-2,17-3-2-1,18 0 1 3,9 0-4-2,11 0 3 1,6-3-2-2,5-5 1 3,10 4 1-2,5 4-1 1,19-2 1-1,-5 2-4 1,9-3 4-1,3-4-3 0,3 6 2-2,-3 1-2 4,9 0 3-1,-12 0-3 0,9 0 0-2,-9 0 0 2,1 0-3 0,2-10 2 0,0 6-1-2,0 1 0 3,9 1 0-2,1 2 5 1,3 0 0-2,0 0 1 2,0 0 1 0,0 0-4 0,0-7 1-2,0 4-5 2,0-4 5 0,19 0 3 0,26 5 5-2,31-2-2 3,24 4-3-2,28 0 0 1,33 0 0-2,36-5 3 2,36 5-2 1,17 0 2-2,24 0 6-1,-8 25 4 2,6 9 0 0,-23 8 2 0,-10-2 0 0,-20-4 4-2,-15-10-7 2,1-16-8 0,-5-10 6-2,10 0-3 2,-6 0-2 1,-2-6-1-2,-5-11 4-1,-13 1-2 2,-20 2 0 0,-11 0-1 0,-5 0 1-2,-10 5-1 2,-2 5 0 0,2 4 0 1,-24 0-1-4,2 0-3 4,-11 0 1-1,-5 0 1-1,1 0-1-1,11 0 1 2,-14 0-1 0,1 0-1 0,-13 0 2-1,-2 0-3 1,-5 0 0 0,2 0 0-1,4-3 0 1,6 3 0-1,-3 0 0 0,7 0 0 2,0 0 0-2,2 0 0-1,-10 0 0 3,-3 0 0-2,-10 0 0-1,-4 0 0 3,-12 0 0-2,-6 0 0 1,-11 0 0-2,-11 0 0 2,0 3 0 0,-3 1 0 2,-3 2 0-6,2 1 0 5,-11-2 0-2,1-3 0 1,-3 1 0-2,-13-3 0 2,0 0-12 0,0 0-38 0,0 0-33-2,0 0-33 2,-41 0-59 0,-40 0-43 1,26 0-10-4,10 0-293 5</inkml:trace>
    </iact:actionData>
  </iact:action>
  <iact:action type="add" startTime="10604">
    <iact:property name="dataType"/>
    <iact:actionData xml:id="d4">
      <inkml:trace xmlns:inkml="http://www.w3.org/2003/InkML" xml:id="stk4" contextRef="#ctx0" brushRef="#br2">13597 8503 223 0,'0'0'117'6,"0"0"-38"0,0 0-11 2,0 0 7 0,0 0 0 0,0 0-1-2,0 0 7 3,84-56 1-2,-84 56-6 1,0 0-17-2,0 0 2 2,0 0-9 0,-6 0-5 1,-43 0 14-5,-3 0 9 6,-21 0-19-3,-3 15-15 1,-11 1 3-2,-18 1-8 4,-9 3 2-4,-12 1 2 3,-8 2 3-4,-6 0 4 4,-18-6 3-1,-3-2-10-1,-16-8-10-1,3 2 4 2,-4 0-8 0,4-4-3 0,-6 0-6-2,-1 1 2 2,4 0-2 0,12-3 2 0,1-3-6-2,4 0 0 4,5 0 0-2,16 0 1 0,19 0 0-2,14 0 0 1,7 2 0 2,18 6 2-1,4 4 3-3,-4-2-2 4,2-1 0-1,2-3-7 0,6 3-4-3,-2-3 1 3,5-1-1 0,-4 0-1 1,4-5-1-4,-5 0 0 4,5 0 1-2,-7 0 0 1,-4 0-1-2,0 0 1 4,-1 0 0-3,0 0 0 1,12 0-1-3,-5 0 1 5,13 0 0-4,-6 0 1 2,10 0-2-2,-1 0 2 4,11 0-2-4,2 0 2 3,4 0-2-3,-1 0 1 1,1 0 0 2,1 0-2-1,2 0 2-3,1 0-1 3,11 0 0 1,-2 4-1-2,8 1-2-2,5-2 0 3,0 1 1 0,4-3-2 1,7-1-1-5,3 0 0 5,0 0 2-1,0 0-2 0,0 3 1-2,0 8 1 2,0 12 3 1,0 8-1-2,0 9-2-1,0 2 2 3,0 2 0-2,0 10-1 1,0 3 3-2,0 12 1 2,11 10-1 1,-9 10 1-2,9 10-1-1,-7 3 0 3,-1-4-2-2,-3-6 2 2,0-5 0-3,0-7 0 1,0-8 0 1,0-4 0 0,0-9 0-1,0-14 1 1,0-13-3 0,0-19 2 0,0-8-4-3,4-5 2 4,9 3-11-2,-1 0 1 1,2 8 3-2,12 1 7 2,-2 3 2 0,-7-2 0 0,-4 1-1-2,4-4 0 2,4 0 1 0,-8 1 0 0,3 0 0-2,-5 4 0 2,5 7 1 1,0 0-1-1,-8 3 0-3,2-2 0 3,-3-4-1 0,-4-7-1 2,0-7 2-6,-3-5 0 4,7 0 0 1,0 0-1-2,12 0 1 0,6 3 0 0,27 1 1 2,0-4-2-1,25 0 2-1,19 0-2 0,17 0 2 1,16 0 1 0,14 0 0-1,9-7-2 1,-2 7 3 1,9 0 3-3,-1 0-2 0,-1 0 5 2,1 7-2 0,-8 6-2 0,7 4-1-1,-6-2 2 1,2 0 1-1,-2 0 1 1,-10-1-2 0,-11-4 2-2,-2 0-2 3,-1-8 1-2,-4-2-7-1,-1 0 5 3,-6 0-3-1,-11 0 4 0,8 0-2-3,-6 0-2 4,10 0 3-1,1 0 1 0,1 0-3-3,-8 0-3 4,-1 0 0-1,-5 0 0-1,-1-2 0 0,-4 0 0 2,0-6 0-2,0 1 3 1,-10-2-2-2,-2 3 1 2,-11 4-1 0,-10-1 2-1,2 0-2-1,-13-2 0 3,0-1-1-2,-7 3 1 3,-1 0 0-6,-9 3 0 5,9 0 0-2,1 0 0 1,-1 0 0 0,5 0-1-2,3 0 1 3,-4 0-1-2,5 0 2 0,-1 0-2 0,-1 0 0 2,-10 0 0-2,-1 0 0-1,-5 0 0 3,-4 0 1-1,-9 0-2-1,-6 0 1-1,-3 0 0 3,-14 0 0-3,8 0 0 3,-11 0-1-4,0 0 0 3,0 0-1 1,0 0-4-3,0 0 5 2,0 0-3-1,0 0 1 2,0 0-2-4,0 0 1 3,0-11 1 1,0-17 3-2,0-9-1 2,-11-2 1-4,7-9 0 4,-9-4-2-2,10-8 2 1,-10-10-2-2,6-9 1 3,0-9-1-2,-5-4 1 2,5-6-4-4,-1-7 2 3,6-7 2 0,2 0-3 1,-3 6 2-4,3 5-2 3,0 13 0 0,-5 6 2 1,2 8-1-4,2 10 2 3,-8 7-3 0,6 5 4 0,2 10-4-2,-5 12 3 2,-4 4-4 0,7 8 2 1,-13 5-5-4,5 1 2 3,-10 1 2 0,-8-3 1 1,6 0 1-4,-13 1 1 3,8-2 0 1,-9 1 2-1,0 6-1-3,-6 3 1 3,-11 5-1 0,1 0 1 0,-17 0 0-1,2 0 1 0,-7 0 0 1,-7 0-2 1,3 0 1-4,-5 0 1 3,-9 0-1 0,9 0 4 0,0 0 2-2,0 0-1 3,2 10 1-2,-6 1 1 2,7-2-2-4,-3-1-1 3,-13 3 1 1,-8 2-2-2,-11-6 1-1,-4 1 0 2,-5-8-3 0,2 0-2 1,-10 0 0-3,-8 0 0 2,-4 0 1-1,-11-5-1 2,8-5 0-4,-6 3 0 3,14 1 2 0,11 6-1 1,-3 0 0-4,4 0 1 4,-2 0-1-2,12 0 3 2,8 6-2-4,-3 8-1 3,6 3 2 1,-11-3-3-3,1 0 3 2,-3-2-3-1,12-1 0 1,-5 0-3 1,13-3 2-4,-4-1 1 4,-1-2-1-3,5-2 0 2,-10 2 1-1,6-1-1 1,4-3 2 1,-7-1-2-3,-6 3 2 2,8-3-1 0,-2 0 1-1,0 4-1 2,7-4 0-4,8 5 0 3,13 0 0 0,6 7 0-2,12-1 1 2,18 0-1-1,7-3 0 2,11 1-2-3,5-6 1 3,4 0-1-1,-2-1-2-1,-1 2 1-2,5-3 0 5,-12 2 2-3,6 1-3 1,9-1 4 0,-6 2-4-2,-2-3 2 2,10 8 1 0,-2-3 1 0,-7-1-1-3,18 1 1 4,-4-5 0-1,-2 4 0 0,-2-1 0-2,6 4 0 2,-5 4 0 0,-2 1 0 0,2 6 0-2,-6 0-2 2,9 2 2 0,-2 3 0 0,1 1 0-2,0 9-1 3,5-3 2-1,0 7-2 0,0 8 2-3,0-2-1 4,0 7 0-1,16 7 0 0,-2 12-2-3,5 8 3 3,-2 6-1 0,-7 6 0 0,4-7 0-2,-4-2 1 2,0-7-2 0,-3-3 1 0,-3-5-1-2,4-8 1 2,-4-2 1 0,3-8-1 1,-7-4 0-4,6-11 0 4,-2-8 1-2,-1-13-2 1,0-4 2-2,-1-9-2 2,1 0 0 0,5 0-7 0,-3 0-2-2,8 0 7 2,0 0 1 0,4 0 0 0,0 0 2-2,-1 0 1 2,-5 0-1 0,6 0 1-2,-1 6 0 2,0-1-1 0,-5 1 1-1,16-4-1 0,-4 2-1 1,4-4 0-1,23 0 1 1,0 0-1 1,11 0 2-3,15-12 0 2,8-2 1-1,10 4-1 2,9 5 2-3,1 5 2 2,0 0 6 0,7 0-4-2,-7 0 6 2,3 0 2 0,9 0-3 0,-1 0-3-1,5 0 2 0,0 0-1 0,5 0 3 2,1 0-3-1,2 0 0-2,-18 0 0 1,-10 0-10 2,-6 0 0-1,-14 9 0-2,4-3 0 2,-3 1 0 0,12-4 0 0,-3 3 0-3,4 0 0 3,-7-2 0 0,7 1 0 0,-7-2 0-1,-6 0 0 1,8 2 0 0,-2-5 0-2,-2 4 0 2,11-4 0 0,-2 0 0-1,2 0 0 1,-2 0 0-1,-3 0 0 0,-1 0 0 2,0 0 0-1,-2 0 0-3,10 0 0 3,-6 0 0 1,0 0 0-4,3 1 0 3,-11 8 0 0,0 2 0 0,6-2 0 1,-19-1 0-3,6-1 0 2,3-3 0-1,1 2 0 0,-1-3 0 2,10 1 0-2,-11 1 0 0,3-3 0 2,-11 4 0-4,8 0 0 4,-9-4 0-1,-9 1 0-3,3-3 0 4,-5 0 0-1,-1 0 0 0,6 0 0-3,-5 0 0 4,-2 0 0-1,-9 0 0-1,8 0 0 1,-5 0 0-1,2 0 0 1,-13 0 0 0,-4 0 0-2,-9 0 0 3,2 0 0-2,0 0 0 0,3 0 0 2,0 0 0-4,4 8 0 3,4 1 0 0,-7-3 0 0,-6 1 0-2,7-3 0 3,-7 0 0-1,-6-4 0-2,2 2 0 2,-3-2 0-1,6 2 0 1,-11-2 0-2,3 3 0 2,0-3 0 0,1 0 0 1,-18 2 0-4,2-2 0 4,6 4 0-2,-9-4 0 2,0 0 0-2,0 0 0 0,3 0 0 0,1 0 0 1,0 0 0-1,9 0 0 1,3 0 0 0,-4 0 0-1,8 2 0 2,-1 2 0-4,-2-1 0 3,-5-3 0 1,-3 0 0-4,-6 0 0 3,5 2-3 1,-5 0 0-2,-1-2-6-1,-2 0 3 3,0 0 1-2,0 0-3 3,0 0-5-3,0 0-2-1,0 0-3 1,0 0 3 1,-31-22 10 0,4-12 4-2,-8-13-2 3,10-12 3-2,-2-12 0 0,1-8 0 1,2-8-1-1,6 3 1 2,3 3 0-2,1 2-1 0,-5 1 2 1,1-4-3 0,0-5-1-2,13-4 3 3,-8-1-2-3,10-1-1 2,-1 6-1 0,4 1 1-2,0 0 2 3,0 2 0-1,0 10-1-1,-13 8 0 0,10 16 0 1,-4 7-1 0,-3 7 2 0,2 11 0-2,3 3-2 2,-6 3 0 0,7 6-3-3,-8-3 5 4,8-7-3-1,-16 0 2 0,13-2 1-2,-9-6 1 2,0-2 0-1,-2-4 0 2,11 10 0-2,-6 3 0-1,10 11 0 3,0 9-2-2,-1 4-12 1,-2 0-28-2,-4 0-31 2,-8 0-38 0,-9 15-11-2,-5-2-29 2,12-9-78 0,18-2-177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</inkml:definitions>
  <iact:action type="add" startTime="15481">
    <iact:property name="dataType"/>
    <iact:actionData xml:id="d0">
      <inkml:trace xmlns:inkml="http://www.w3.org/2003/InkML" xml:id="stk0" contextRef="#ctx0" brushRef="#br0">27246 8520 507 0,'0'-2'283'8,"0"2"-143"-2,0 0-35 3,0 0-10-2,0 0-3 0,1 0 5 1,22 0-8-1,6 0-25-1,2 0-21 3,2 0-1-2,6 15-6 2,-10-2-8-3,10 0-13 2,-1 5-8 0,-2 2-7 0,-8 0-10-2,4 7-58 2,-12-5-67 0,0-5-69 0,-20-14-91-3,0-3-614 4</inkml:trace>
    </iact:actionData>
  </iact:action>
  <iact:action type="add" startTime="15746">
    <iact:property name="dataType"/>
    <iact:actionData xml:id="d1">
      <inkml:trace xmlns:inkml="http://www.w3.org/2003/InkML" xml:id="stk1" contextRef="#ctx0" brushRef="#br0">27949 8889 487 0,'0'0'126'4,"0"0"38"4,0 0-64 0,0 0 11 0,0 0 23-2,0 0 2 2,116 47-37 0,-94-33-25 1,5 0-22-3,5 2-27 3,-5 0-14-3,5-3-8 2,-7 4-3-2,8-2-2 2,-5 2-16 0,8-4-48-1,0 1-31 1,-11-3-25-1,3 1-34 1,1-2-26 0,-29-10-114-3,0 0-84 5</inkml:trace>
    </iact:actionData>
  </iact:action>
  <iact:action type="add" startTime="15961">
    <iact:property name="dataType"/>
    <iact:actionData xml:id="d2">
      <inkml:trace xmlns:inkml="http://www.w3.org/2003/InkML" xml:id="stk2" contextRef="#ctx0" brushRef="#br0">28627 9170 371 0,'0'0'240'7,"0"0"8"0,0 0-88 2,0 0-58-4,0 0-30 4,0 0-30-1,181 86-25 0,-153-71-13-2,2 2-4 2,-6 2-3 0,9 1-41 0,-6 5-76-2,-12-18-97 2,-14-3-352 0</inkml:trace>
    </iact:actionData>
  </iact:action>
  <iact:action type="add" startTime="16127">
    <iact:property name="dataType"/>
    <iact:actionData xml:id="d3">
      <inkml:trace xmlns:inkml="http://www.w3.org/2003/InkML" xml:id="stk3" contextRef="#ctx0" brushRef="#br0">29219 9490 445 0,'0'0'220'7,"0"0"-22"0,0 0-54 1,0 0-66-1,0 0-18 1,0 0-13-1,176 138-20 0,-155-113-19 1,-1 0-8 0,2 6-1-2,-5 0-26 1,3-5-47 3,-1-13-45-3,-14-13-79-1,5 0-193 2</inkml:trace>
    </iact:actionData>
  </iact:action>
  <iact:action type="add" startTime="17184">
    <iact:property name="dataType"/>
    <iact:actionData xml:id="d4">
      <inkml:trace xmlns:inkml="http://www.w3.org/2003/InkML" xml:id="stk4" contextRef="#ctx0" brushRef="#br0">31283 6176 305 0,'0'0'222'6,"0"0"-109"2,0 0 15 0,0 0-42 0,0 0-13-1,0 0-10 0,-151 132-29 1,123-95-18 0,2 0-10-2,9-1-5 1,-2-4-1 2,10-2-12-2,-5-2-23 0,10 0-65 1,4 0-67-1,0-24-82 1,0 0-61-2</inkml:trace>
    </iact:actionData>
  </iact:action>
  <iact:action type="add" startTime="17389">
    <iact:property name="dataType"/>
    <iact:actionData xml:id="d5">
      <inkml:trace xmlns:inkml="http://www.w3.org/2003/InkML" xml:id="stk5" contextRef="#ctx0" brushRef="#br0">31015 6707 334 0,'0'0'216'6,"0"0"-20"0,0 0-61 2,0 0-64-1,0 0-27 1,0 0-19-2,-90 237-13 2,62-186-7 0,8-4-4 0,-3 1-1-3,7-4-15 3,0-3-64 0,7-3-85 1,9-29-145-2,0-4-161 0</inkml:trace>
    </iact:actionData>
  </iact:action>
  <iact:action type="add" startTime="17596">
    <iact:property name="dataType"/>
    <iact:actionData xml:id="d6">
      <inkml:trace xmlns:inkml="http://www.w3.org/2003/InkML" xml:id="stk6" contextRef="#ctx0" brushRef="#br0">30693 7477 145 0,'0'0'371'6,"0"0"-249"2,0 0 10 0,0 0-64 0,0 0-19-2,0 0-18 3,-138 232-1-2,115-191-7 1,4-1-6 0,-6-1-6-2,8 3-2 2,-2 0-2 1,-1 3-3-2,2-2-4-1,3-7 0 1,7-2-4 2,-3-9-24-3,3 0-58 2,7-25-66-1,1 0-129 2</inkml:trace>
    </iact:actionData>
  </iact:action>
  <iact:action type="add" startTime="17850">
    <iact:property name="dataType"/>
    <iact:actionData xml:id="d7">
      <inkml:trace xmlns:inkml="http://www.w3.org/2003/InkML" xml:id="stk7" contextRef="#ctx0" brushRef="#br0">30359 8282 310 0,'0'0'142'8,"0"0"-59"-1,0 0 3 2,0 0-21-3,0 0-37 1,0 0-25 1,-129 320-3-2,106-264-31 3,-6 1-31-2,9-5-53 2,13-37-84-2</inkml:trace>
    </iact:actionData>
  </iact:action>
  <iact:action type="add" startTime="18116">
    <iact:property name="dataType"/>
    <iact:actionData xml:id="d8">
      <inkml:trace xmlns:inkml="http://www.w3.org/2003/InkML" xml:id="stk8" contextRef="#ctx0" brushRef="#br0">29971 9298 312 0,'0'0'110'4,"0"0"-60"4,0 0-50 0,0 0-19 0,0 0-108-2</inkml:trace>
    </iact:actionData>
  </iact:action>
  <iact:action type="add" startTime="26492">
    <iact:property name="dataType"/>
    <iact:actionData xml:id="d9">
      <inkml:trace xmlns:inkml="http://www.w3.org/2003/InkML" xml:id="stk9" contextRef="#ctx0" brushRef="#br1">8503 8471 309 0,'0'0'154'7,"0"0"-48"0,0 0-9 1,0 0-28-1,0 0-20-1,0 0-3 3,2-9-4-1,-2 9-5 0,0 0-6-2,0 0 0 2,-5 0 1 0,-13 2 13 0,-7 12-12-3,-4 3-9 3,-1-3-7 1,-5 3-4-2,-7-3-5 0,1 3-4 1,1-1 0 0,0 1-2-2,0 1 2 2,2-2-3 1,-4 1 3 0,4 3-4-1,5-3 1-2,3-4 0 2,-4 5-1-1,14-7 0 2,1-3 0-4,10-1 0 3,-2-6 0-1,11-1 1 0,0 0-1 0,0 4 2 0,0 1 1 4,0 2-1-7,0 1-2 5,0-1 1-2,20-1-2 1,-4 0 2 0,7-6-2-1,8 0 2 0,2 0-1 1,5 0 0 0,1 0 1-2,1 0 1 2,1-9 2 0,0 1 1 0,1 2-2-2,-12 3 0 2,-2 3-1 0,-8 0 2 0,-1 0-2 0,-6 0 0-2,-6 0-1 2,-3 3 0-2,-4 18-1 3,0 3-1-2,0 4 1 1,-4 4-2-2,-26 1 2 2,-7 3 0 1,1-6 0-2,-1-3 0 0,13-5 0 0,-3-2-1 1,1-1 1 0,2-2 0 0,14 1 0-2,-7 1-1 2,4-3 2 0,7-1-2 0,2-6 2-2,4-4-1 2,0-5 0 0,0 0 1 0,0 0 0-2,4 0-1 2,32 0 0 0,8 0 1-1,4 0 4 1,11 0 6-1,11-11 11 0,1-11 12 3,6-4-3-5,-14 3-5 3,-2 6-4 0,-17 3-4 0,-12 9-4-2,-19 2-5 1,-13 3-9 2,0 0 0-1,0 0-16-1,0 0-43 0,0 0-65 2,-13 0-69-4,-3 3-275 3</inkml:trace>
    </iact:actionData>
  </iact:action>
  <iact:action type="add" startTime="27647">
    <iact:property name="dataType"/>
    <iact:actionData xml:id="d10">
      <inkml:trace xmlns:inkml="http://www.w3.org/2003/InkML" xml:id="stk10" contextRef="#ctx0" brushRef="#br1">8498 9440 293 0,'0'0'145'7,"0"0"-63"1,0 0 14-2,0 0-30 1,0 0-11 2,0 0 13-3,0 0-5 2,0 50-15 0,0-25-2-1,2-3-7 2,1 8-7-4,-3 0-14 4,0 1-8-1,0 0 2 0,0-4-2-3,0 2-1 3,0-7-5 1,-5-3 1-2,-8 2-3-1,-3-7 1 2,4-1-2 1,-1-4 1-1,-3-6-2-2,6-3-2 2,-3 0-1 0,-2 0-4 0,2-13-10-2,3-17-36 2,10 13-68 0,0 4-239-3</inkml:trace>
    </iact:actionData>
  </iact:action>
  <iact:action type="add" startTime="28254">
    <iact:property name="dataType"/>
    <iact:actionData xml:id="d11">
      <inkml:trace xmlns:inkml="http://www.w3.org/2003/InkML" xml:id="stk11" contextRef="#ctx0" brushRef="#br1">8448 9160 184 0,'0'0'210'6,"0"0"-136"2,0 0-24 0,0 0 8 0,0 0-10-1,0 0 4-1,12-24 9 2,-12 24-3 1,0 0-13-3,0 0-2 2,0 0-21-1,0 0-7 1,0 0-2 0,0 7-9-1,0-1 2 0,-3 0-2 2,-6-1 3-3,9-5-5 2,0 0 0 0,0 0-1 0,0 4 6-2,0 2 6 2,0-1-5 0,0 4-1 0,0-6-5-2,0-3 1 2,0 0-3 0,0 0-2 0,0 0-14-3,0 0-2 4,0-7-19-1,0 2-100 0,0 0-562-1</inkml:trace>
    </iact:actionData>
  </iact:action>
  <iact:action type="add" startTime="29315">
    <iact:property name="dataType"/>
    <iact:actionData xml:id="d12">
      <inkml:trace xmlns:inkml="http://www.w3.org/2003/InkML" xml:id="stk12" contextRef="#ctx0" brushRef="#br1">8441 9140 314 0,'0'0'125'3,"0"0"-47"5,0 0-30 0,0 0-21-2,0 0-7 2,0 0-9-1,3 15-2 1,-3-4 0-1,0-5-1 1,4 2 3 0,8-1 10 0,-3-5 2-2,-1 5 2 2,0-6 2 0,-4 2-7 0,-4-3-5-2,9 0-13 2,-9 0-1 0,0 0-1 1,0-8 9-4,0 0-5 3,0 3-3 0,0 5 4 1,-9 0-2-4,2 0 3 2,-6 0-4 1,1 0 1 0,3 0 1-1,9 0 1 1,0 0 4-1,0 0 14 1,0 0 3-1,0 5-16 1,0 0-5-1,21-2-5 1,-8-3-2-1,-6 0-12 1,4-12-9 0,-11-13-16-1,0 13-44 0,0 5-193 1</inkml:trace>
    </iact:actionData>
  </iact:action>
  <iact:action type="add" startTime="30878">
    <iact:property name="dataType"/>
    <iact:actionData xml:id="d13">
      <inkml:trace xmlns:inkml="http://www.w3.org/2003/InkML" xml:id="stk13" contextRef="#ctx0" brushRef="#br1">8283 11693 216 0,'0'0'210'8,"0"0"-92"-1,0 0 8 0,0 0-8 0,0 0-43 1,0 0-23 1,0 0-10-3,4 25 4 2,-4 3 1 0,0 4-12 0,0 7-1-2,0 3-10 2,0 8-5-1,3-1-2 2,3-2-6-4,-2-3 1 4,-1 0-1-1,-3-6-2 0,0-4-3-2,0-5-1 2,0-9 0 1,0-7-2-2,0-8 2 0,0 2-1 0,0-2 3 1,0-3-1 0,0-2 0-1,0 0 0 0,0 0 1 1,3 0 2 0,-1 0 2 0,6 3 1-2,0 0 1 3,5 1-2-1,-2-1-4-3,8-1 4 3,4 0-1 0,-5 4 3 0,5 1-1 1,6-5 1-4,0 3 2 3,3-2 0 0,4 0-3-2,5 1 1 2,2-2 1 0,2-2-1 0,-2 2-2-2,7 1 0 2,-4 0 4 0,-1 0-1 0,10-1 2-2,2 2-2 2,1-4 0 0,1 2-2 1,2 4-2-4,-2-3 0 2,-3 4-4 2,3 3 4-1,-1-3-4-1,12 3 1 1,-4-5-3-1,-1 3 1 1,4 0-2-2,-9-4 2 2,0-1-1 0,-8-1-3-1,0-2 2-1,-4 0-1 2,9 0 2 1,-11 0-3-1,11 0 0-2,-1 0 1 3,-1 0-1-2,9 0 0 2,-2 0 0-4,-1 0 1 3,3 0 0 0,-5 0-1 0,-1 0 0-2,-3 0 0 2,-10 0 0 0,9 3 0 0,-8 1 0-1,-5 4 1 0,11-6-2 1,-8 1 0 0,-2 2 3-1,1-2-3 1,1-3 1-1,8 0-1 1,-7 0 1-2,10 0 0 2,-10 0-1 0,8 0 1 1,-2 0-1-4,6 0 2 3,-1 0-2 0,4 0 1 0,-4 0 0-2,-4 0 2 2,5 4-2-1,-8-4 0 1,2 0 0-1,-11 0 0 1,0 0-2 0,-3 0 2 0,-5 0-1-2,-9 3 1 3,-5-3 0-2,-7 2-1 1,5-2 1-2,-8 0-1 2,0 0-2 0,-3 0 1 0,-5 0 1-1,0 0 0 0,0 0 0 1,0 0 0 0,0 0-2-2,2 0 2 2,1-15-3-1,5-12 2 1,-3-10 0-1,-3-2 0 2,-2-6 0-2,0-1 2 1,3 2-2-2,-3 4 1 2,4 2 0-1,2 6-2 2,-3 7 1-4,-3 4-3 4,0 8-18 0,0-4-41-1,0 0-52-2,-13 0-20 1,6 12-96 1,-4 2-217 0</inkml:trace>
    </iact:actionData>
  </iact:action>
  <iact:action type="add" startTime="35969">
    <iact:property name="dataType"/>
    <iact:actionData xml:id="d14">
      <inkml:trace xmlns:inkml="http://www.w3.org/2003/InkML" xml:id="stk14" contextRef="#ctx0" brushRef="#br1">5327 16895 15 0,'8'-3'225'6,"-7"-1"-155"1,-1 4-25 1,0 0-13-1,0 0-20 2,0 0 12-1,0 0 55-2,0 0 34 2,0 0 10 0,0 0-35 0,0 4-30-3,3 9-10 4,-3 17-6-1,0-3-11-2,0 8-2 2,0 4-6 0,0 0-1 0,0-2-6 0,0 0-4-2,0-5-6 2,0-6 1 0,0-7 9 0,0-10-6-2,0-6 5 1,0-3 0 3,0 0-5-3,0 0-3-1,0 0 4 2,0 0 2 0,0 0 4-2,0 0 3 2,16 0 10 0,7 0-8 0,8 0-13 1,9 0 4-4,4 0-1 3,4-3 4 1,8-8 0-4,3 0 5 3,-2 8 2 0,4-4-5 0,6 7 4 0,7-2-5-2,2 2-2 2,1 0-7 0,-3 0 5 0,16 0-1-2,-3 0 4 2,3 0-6 1,4 0-3-4,-7-2 5 3,-4 2-5 0,-11-3 2 1,5 3-4-1,-5-2 2-3,-8 2-3 3,0 0 5 0,-5 0-2 0,-1 0-2-1,-3 0 4 0,-2 0-7 1,-7 0-2 0,-3-8 1-3,-3 8 0 3,-11-5 0 1,10 5 2-1,-7 0-2-2,-5 0 0 2,-2 0 1 1,4 0 1-2,-5 0-2 0,0 0-1 0,-1 0 3 1,-6 0-3-2,4 0 3 2,0 0-3 0,7 0 1 1,-5 0-1-4,-4 0 1 3,-8 0 0 0,5 0 0 0,-14 0-1-2,7 0 1 2,-9 0-2 0,0 0 3 0,0 0-2-1,0 0 0 0,2 0 1 0,-2 0 1 2,0 0 0-3,0 0-2 2,0 0 2 0,0 0-4 1,2 0 2-4,5 0 0 3,-4 0 0 0,6 0 2-1,-5 0-1 0,-1 0 1 1,0 0 0 1,-3 0-1-2,0 0 1-1,0 0-2 2,0 0 0-1,7 0 2 2,-7 0-3-3,0 0 1 2,0 0-1 0,0 0-1 0,3 0-1-2,-3 0-2 2,3 0-5 0,-2-17 2 1,2-22 3-2,-3-14 4-1,10-5 2 2,-2-4-2 0,-3-2 1-2,1 10-2 2,-1 2 0 0,-2 16-13 0,-1 14-8-2,-2 10-34 2,2 12-44-1,9 0-34 3,-6 0-94-3,8 0-463-1</inkml:trace>
    </iact:actionData>
  </iact:action>
  <iact:action type="add" startTime="37881">
    <iact:property name="dataType"/>
    <iact:actionData xml:id="d15">
      <inkml:trace xmlns:inkml="http://www.w3.org/2003/InkML" xml:id="stk15" contextRef="#ctx0" brushRef="#br1">14642 16766 11 0,'0'0'494'7,"0"0"-319"1,0 0-60-2,0 0-35 2,0 0-36 0,0 0-7 0,0 0 1-2,44 64 11 2,-40-43 1-1,5 6-9 1,-5 0 2-1,-1 5-20 1,0 0 0 0,-3-10 1-1,1 3-6 0,8-5-3 1,-6-1-5 0,-2 1 0 0,-1-8 6-2,3-1 4 2,-3-4 0 0,5 0 0 0,2-4 4-3,-6-3-4 4,6 0-2-1,-2 0-4 0,11 0-3-2,7 0-2 2,10 0-3 0,4 0-1 0,-6 0 6-2,11 0 4 2,5 0 5 2,1 2 3-4,4-2-4 2,-1 0-2-2,7 0-8 2,1 0 7 1,2 0-1-4,3 0-3 4,5 3-3 0,-2-1 1-2,-6 5 0 0,0-7 1 0,-2 3-1 2,1-3-6-1,-2 0 4-2,-2 0-4 1,1 0 2 1,2 0-2 0,-4 0-1-2,6 0 2 2,-2 0 3 0,-2 0-2 0,2 0 1-2,-2 0 0 2,-8 0 1 0,8 0 1 1,-5 0-5-3,-4 0-1 2,4 0 1 0,-4 0-4-1,-8 0 3-1,10 0 1 3,-3 0-4-1,-3 0 6-1,-1 0-2 2,4 0-4-3,-5 0 4 1,-13 0-1 2,10 0-2-1,-1 0-1-2,-4 0 1 2,-5 0-1 0,11 0 0-3,-10 0 0 4,-4 0 0-2,-6 2 1 2,4-2-1-4,-10 0 0 1,-4 3 0 3,6-3 0-1,-6 0 0-1,-4 2 0 0,-4-2 0 2,-2 0 1-2,0 0-2-1,0 0 2 2,0 0-3 0,0 0 3 0,0 0-2-2,0 0 2 2,0 0-1 0,0 0 0 0,0 0-2-2,0 0 2 1,0 0-1 1,0 0 0 2,0 0 0-5,0 0 0 3,0 0-2 0,0 0 0 0,0 0-1-2,0 0 0 2,0 0-1 0,3-31-3 1,1-14 8-4,2-11 1 3,1 3-1 1,-7-3 1-2,6 2-1-1,4 16 0 3,-7 6 1-2,-2 13-2 1,-1 10 1-2,0 5-1 3,0 4 0-2,0 0-3 2,0 0-15-4,0 0-32 3,0 0-29 0,0 0-12 0,0 0-26-2,0 0-39 2,0 0-56 0,0 0-224-1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act:action type="add" startTime="5134">
    <iact:property name="dataType"/>
    <iact:actionData xml:id="d0">
      <inkml:trace xmlns:inkml="http://www.w3.org/2003/InkML" xml:id="stk0" contextRef="#ctx0" brushRef="#br0">18886 9246 399 0,'0'0'167'7,"0"0"-57"2,0 0-19-1,0 0-28-2,0 0-17 2,0 0-9 0,0 0-5 0,-27 297 0-3,27-254 2 4,0-8 0-1,0-3-2 0,0-7 1-2,0-8 1 2,0-6 0 0,24-2-12-1,10-7-5-1,8 2 2 2,14-2-1 1,10 0 3-1,9 3 8 0,9-5 7-2,10 2-6 2,9-2-3 0,6 0-13-2,8 0 5 2,-1 0-6 0,7 0-5 1,-17 0-3-3,3 0 6 1,-5-15-2 1,-1-7-1 0,10-1-1-1,-4-1-6 0,7 0 3 1,-15 4-1 0,7 7 2-3,-11 8 5 3,0-1-1 1,-10 3-3-1,-6-3 3-2,-4 2-4 2,0-1-1-1,-11 0 1 2,4 5-1-2,-6 0 0 1,-8 0-1-1,-9 0 2 2,-7 0-3-4,-6 0 0 3,-11 0-2 0,-1 0 1 0,-6 0 0-2,-9 0 0 2,6 0-1 0,-10 0 0 0,-3 0-1-2,0 0 0 2,0 0 0 0,0-3-1-1,0-5-1-1,0-11-1 3,0-18 1-1,0-12 3 0,0-8 1-2,-5-2-1 3,-6-6-1-2,11-3 1 2,-2 1 0-4,2 3 0 3,-3 20 0 0,3 11 0 0,-2 16 0-2,-3 12 1 2,5 3 0 0,-6 2-1 0,4 0-1-2,-1 0 1 2,3 0-2-1,-5 0-1 3,-3 7 1-5,-1 22 2 3,3 12 0 0,-4 7 3 0,7 7-3-2,3-6 0 3,0 3 0-3,0 5 2 3,0-3-1-4,0-2-1 3,0-5 0 1,-4-8 1 0,1-7-1-3,3-8 0 1,0-10 0 1,-6-3 0 1,6 2-1-4,-4-10 1 2,1 7-1 1,-13-4-1 1,-2-5 2-3,-6-1-1 2,-11 0 1 0,0 0-1 0,-14 0 2-3,1 0-1 4,-8 0 0-1,-1 0 0 0,-1 0-1-2,-4 0 2 2,-2-1 0 0,-10-3-1 1,3 4 3-4,-10 0-3 3,1 0 6 1,3 0-4-2,-5 0 3-1,5 0-2 2,-2 0 3-1,4 0 3 2,10 0-5-3,-2 0 4 2,-2 0-1 1,9 0 6-1,-4 0-6-2,-4 0 6 2,-9 0 0 0,1 0 6 1,-6 0-1-3,0 0-4 1,9 0-3 1,5 0-4 0,4 5-1-2,-2 2-2 3,11-4-2-2,-2 2 1 2,1-3 0-3,-4-2-3 1,4 0 4 1,3 0-1 2,-3 0 1-6,-1 3 1 4,1 4-2 0,10-5 2 1,2 5-5-4,6-5 4 5,2-2-4-3,16 2 2 2,1-2-2-5,10 0 0 4,-10 0 2-1,-1 0-1 0,3 4 0 0,-6-2 0 1,5 1-2 0,2-1 3 0,3 2-2-2,10-2 0 2,0-2 0-1,3 0 1 2,0 0-1-3,0 0 1 2,0 0-1 1,0 0 0-1,0 0-2-3,0 0 1 3,0 0-1 1,0 0 1-2,0 0-2-1,0-8 0 2,0-24 2 0,-7-5 1-1,6-7 1-1,1 0 0 3,0 1-1-1,0 4 0 0,0 5-1-2,0 6 1 2,0 5 1 0,8 6-1 0,-5 10 0-2,6 5 0 2,-5 2 0 0,-4 0 0 0,0 0 2-2,0 0-2 2,0 0 2 0,0 0-4 0,0 0 2-2,0 0-2 2,0 4 1 0,0 7 0 0,3-2 1-2,-3-3 1 2,2-1 0 0,1 4-1-1,5 3 0 0,0-2 0 2,-8 1 1-3,7-5-1 3,-1 2-1-3,-2-2-4 2,-1 0-21 0,0-6-25 0,10 0-11-3,-5 0-8 5,8 0 4-4,0 0 19 4,2 0-25-5,-5 2-63 2,-3 4-69 1,-6 3-307 0</inkml:trace>
    </iact:actionData>
  </iact:action>
  <iact:action type="add" startTime="16384">
    <iact:property name="dataType"/>
    <iact:actionData xml:id="d1">
      <inkml:trace xmlns:inkml="http://www.w3.org/2003/InkML" xml:id="stk1" contextRef="#ctx0" brushRef="#br1">10469 16957 851 0,'0'0'173'6,"0"0"-47"2,0 0-4-1,0 0-39 0,0 0-37 1,0 0-16 0,867 29-7 0,-683-29-1 0,-10 0 10-2,-29-7 6 1,-12-10-5 1,-30 9 4 3,-29-3-7-8,-31 5-4 6,-22 4-8-1,-21 2-9-3,0 0-9 3,-54 0-3 0,-62 0 0 2,-49 8 3-3,-42 11 6-1,-18 7-5 2,-3-4-1 0,8-5 0-2,36-6 0 2,36-5 0 0,38 0 0 0,46-6 0 0,28 0 2-3,29 0-1 4,7 0 0-1,20 0 7-2,77-6 8 2,54-7 10 2,66 0-16-3,8 11-8 1,-3 2 3-1,-32 0 1 0,-43 0 15 1,-47 2-9 0,-40 3 5-2,-35 3-4 2,-20-6 0 0,-5 3-13-1,-30 10-6-1,-54 4-13 2,-57 7 19 0,-40-4 2-3,-15-8-2 3,8-6-1 1,24-5 1-1,31-3-1-1,39 0 1 0,40 0-3 1,28 0-5 1,26-3-17-2,8-14-19-1,64-3-19 1,41 4-18 2,36 16-82-1,-69 0-70-2,-1 0-150 2</inkml:trace>
    </iact:actionData>
  </iact:action>
  <iact:action type="add" startTime="17352">
    <iact:property name="dataType"/>
    <iact:actionData xml:id="d2">
      <inkml:trace xmlns:inkml="http://www.w3.org/2003/InkML" xml:id="stk2" contextRef="#ctx0" brushRef="#br1">18093 16912 573 0,'0'0'227'6,"0"0"-70"1,0 0 4 2,0 0-19-3,0 0-19 1,0 0-38 2,0 0-7-1,103 47-28-2,2-27-32 1,31-2 14 2,25-1-10-2,13-13 2 0,-6-4-8 0,-11 0-1 2,-33 0-3-2,-31 0 6-1,-39 0-4 3,-24 0-5 1,-26 0-4-5,-4 5-5 2,-21-5-8 0,-66 0-17 2,-51 0 24-3,-58 0 0 1,-25 0 0 2,-7 0 1 0,-5 0 0-3,24 0 3 1,29 0-2 0,34 0-1 2,50 4 0-4,42 2 0 4,28-6 0 0,26 0 1-2,0 0 3 1,80 0 10-2,50 0-1 3,65 0-10-1,26 0 1-1,4 0-4-1,-12 17 5 2,-29 5-1 0,-43 1 10 0,-44-6-1-2,-46-7 0 2,-28 0-1-1,-23-8-8 2,0-2-4-3,-13 0-14 1,-57 0-11 2,-18 0 14-2,-35-2 10 0,-8-8-33 0,8 8-47 2,19 2-47-2,67 0-77 1,20 0-183-1</inkml:trace>
    </iact:actionData>
  </iact:action>
  <iact:action type="add" startTime="18610">
    <iact:property name="dataType"/>
    <iact:actionData xml:id="d3">
      <inkml:trace xmlns:inkml="http://www.w3.org/2003/InkML" xml:id="stk3" contextRef="#ctx0" brushRef="#br1">25657 16570 140 0,'0'0'438'8,"0"0"-253"-1,0 0-44 0,0 0-37 0,0 0-30 1,0 0-5 1,0 0 14-1,42-18 20-2,32 18-51 1,17 18-13 2,25-1 2-3,19-1-10 1,12-8-14 2,-2-2 2-1,-8-6-3-3,-14 0-2 3,-25 0 8 3,-30 0-5-4,-32 0 0 1,-16 0-8-2,-20 0-3 0,0 0-6 2,-32 0-8 0,-65 0-2-2,-52 0 10 3,-44 0 1-1,-39 0-1-2,-6-6 2 3,7-2 1-2,31 1-2 1,34 5 3-2,36 2-3 2,46 0 2 0,40 0-1 0,21 0-1-2,23 0 3 2,0 0 7 0,75 15 51 0,46 4-26-2,48 6-36 3,13 0 3-3,-1-5-3 3,-25 0 0-2,-30-1 4-1,-29-1-2 3,-44-4 2-1,-21-3 1 0,-32-2 1-2,0-7-6 2,0 6-3 1,-41 4-9-5,-31-4 5 5,-18 3 7-1,-12-11-2 0,2 0 2 0,7 0 0-2,25 0 1 2,16 0-1 0,25 4 0 1,25-4 1-5,2 0 1 5,0 0 2-1,61 0 4-2,30 0 0 2,40-10-6 1,9 2 0-2,-12 3-1 1,-15-7 1-3,-36 7 0 4,-37 5 0-1,-32 0-2-2,-8 0-6 2,0 0-12 1,-42 0-64-2,-41 0-62-1,-17 0 26 2,-17 0-61 0,73 3-59 0,3 7-514-1</inkml:trace>
    </iact:actionData>
  </iact:action>
  <iact:action type="add" startTime="22378">
    <iact:property name="dataType"/>
    <iact:actionData xml:id="d4">
      <inkml:trace xmlns:inkml="http://www.w3.org/2003/InkML" xml:id="stk4" contextRef="#ctx0" brushRef="#br2">24885 11746 502 0,'0'0'264'4,"0"0"-146"4,0 0-52 0,0 0-12 0,0 0-26-2,0 0 26 2,0 0 16 0,-114-64-27 0,43 53-3-2,3 2 4 1,-9 1 9 2,-2 3-7-2,-2 5-20 0,1 0-2 0,2 0-11 1,-5 0-2 0,9 5-3-1,7 12 1 2,6 5 0-2,5-2 2 1,15 5-3-2,2 7 6 2,9 6 5 0,-1 13 4 0,8 10-2-2,0 10-1 2,3 8-7-1,2 9-3 3,-1 6 1-5,2 11-5 3,13 4 2 0,-8 6-4 0,11-2 0-2,1-6 0 2,0-4 0 1,-3 4 0-1,-5-1 2-3,0 3-3 3,1-12-1 0,4-4 1 0,1-14-2-2,2-15-1 2,0-10 2 0,0-18 0 1,0-8 0-4,0-8 1 2,0-10 0 1,0-6 0 0,0-1 0-2,0-3-3 2,0 0 0 1,0 0 0-2,0 0 0 0,0 0-1 2,0 0-1-2,0 0 1 1,0 0-2-1,0 0 0 0,-9 0 0 2,2 0 1-3,-13-14 0 0,-13-20 2 2,-7-9 0 1,-3-4 0 0,-1-7 0-4,2 2 0 3,-1-2 0 0,4 12 0 0,5 5 0-3,11 10 0 3,7 7-1 1,12 3 1-1,-6 5 1-2,7 4-1 1,0 5 0 2,3 3 1-1,0-4-1-2,0 4 1 2,0 0 2 1,0 0 3-2,19 0 1-1,8 24-1 2,14 13 4 0,5 10 6 0,-2 8-2-2,-4 6-1 2,0-9 3 0,-10 5-1 0,1-10 1-2,-8-7-9 1,-6-12 2 2,-1-11-1-1,-9-9 1-2,-1-8 2 2,9 0 3 0,11 0 2 0,7 0-3-2,19-29-6 2,-7-8 6 1,9-15 5-2,-8-7-3 2,5-8-3-2,-5-4-3 1,-7 7-1 0,-10 8-4-3,-3 13 0 4,3 13-3 0,-8 7 0-1,-1 12-1-3,-3 6 0 4,4 5-14-3,-2 0-52 1,-2 0-38-1,-3 22-56 2,2 17-44 0,-16-14-91 0,0 1-424-2</inkml:trace>
    </iact:actionData>
  </iact:action>
  <iact:action type="add" startTime="26231">
    <iact:property name="dataType"/>
    <iact:actionData xml:id="d5">
      <inkml:trace xmlns:inkml="http://www.w3.org/2003/InkML" xml:id="stk5" contextRef="#ctx0" brushRef="#br3">8618 12989 313 0,'0'0'510'7,"0"0"-368"1,0 0-52-2,0 0-22 2,0 0-41 0,0 0-18-3,0 0 5 3,11-4 2 1,-11 3 3-1,0 1 7 0,-4 0 7-2,-12 0 5 2,-6 0-4-1,-4 0-5 0,3 0-9 0,-7 8-9 1,4 9-5 1,1 3-1-4,-4 4 1 4,6 1 0-1,3 9 2-1,2 3 7 2,-1 2-1-4,12 4 4 3,-6 1-1 3,6-2-4-5,5 0-5 0,2-5-1 2,0 3-4 0,0-3 3-2,0 1 1 2,0 5 0 0,2-1-2 0,14 0-2-1,-5-3 5-1,5 1-3 3,0-1-4-1,2-9 2-2,-8 2 0 2,0-10 0 1,0-2 2 0,-7 0-4-1,7-6-1-4,-4 0 1 4,-5-5 0 0,-1-4-1 0,0-3 1-2,0-2-1 1,0 0 1 2,0 0-2-2,0 0 0-1,0 0 1 3,0 0-3-1,0 0 1 0,0 0-1-2,0 0-3 2,-4 0 2 0,-32-20 3 0,-5-7 0-2,2-4 0 2,-2-3-3 1,4 3 0-4,6 4-1 3,-1 3-1 0,12 5 1 1,3 2 3-5,4 6-3 5,0 3 3-1,11 3 0-1,2 5 2 1,0-4-2-1,0 4 2 2,0 0 1-2,0 0 0 2,0 0 5-4,0 0-1 3,0 0 13 0,0 11 13-1,22 19-10-1,10 10 1 3,-2 2-3-1,1 4 2-2,-1-1 0 2,3-6 4 0,-5-5-8 0,1-8-2-2,-19-9 0 2,8-12 3-1,-5-5-1 1,-3 0-6-1,19 0-3 2,-2-18-6-2,7-18 0 1,-4-9 1-1,6 0 2 0,0-6 0 2,-7 7 1-2,0-1-4-1,2 5-1 2,8 3-1 0,3 6-9 0,13 6-48 0,2 0-99-2,-33 23-76 2,-3 2-141 0</inkml:trace>
    </iact:actionData>
  </iact:action>
  <iact:action type="add" startTime="27739">
    <iact:property name="dataType"/>
    <iact:actionData xml:id="d6">
      <inkml:trace xmlns:inkml="http://www.w3.org/2003/InkML" xml:id="stk6" contextRef="#ctx0" brushRef="#br3">16187 12992 126 0,'0'0'239'6,"0"0"-94"0,0 0-8 2,0 0-11 1,0 0-26-4,0 0-18 3,0 0-25 0,79 10-9 0,-56 21 0-2,0 3-2 2,2 9-16 1,1 2 2-1,-6 9-14-2,-1 0-3 1,-8 3-5 2,5 5 2-2,-11 1-4 0,-5-5 0 1,0 4-3 3,0-6 2-4,0 0-4-1,-9-5-1 0,-10-7-1 3,-4 0-1 0,6-8 1-3,-7-3-1 2,-2-10 0 1,6-4 0-1,0-7-1-4,5-7 1 4,-1 2 0-1,0-7-2 1,-1 0 1-2,-3 0 1 1,4 0-2 2,1-27-1-1,-1-3 0-3,2-4 0 4,-5 0-2-2,3-3-1 3,9 4 2-6,-6 1 0 4,11 10 1 1,2 5 2-1,0 7 1-2,0 1 0 2,0 6 2 0,0 0-2 0,0 3 7-3,0 0 17 4,10 10 10-1,2 22-15 1,7 17 0-3,-3 3 2 1,1 5-3 2,-4-3 3-2,-3-10-2-2,-5-4-6 4,8-6 4-1,-6-6-3 0,2-11 3-2,-5-7 2 2,2-7 8 0,8-3 8 0,10 0-6-1,9 0-17-1,9-25-5 3,0-14-2-1,4-6-1-2,7-2-1 2,-11 4 0 0,1 5 0-1,-4 11-3 0,-1 4 1 1,-15 12-1 0,-3 5 0 0,-4 4-7-2,-16 2-53 2,0 0-44 0,0 0-52-1,0 0-121 0,0 0-500 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</inkml:definitions>
  <iact:action type="add" startTime="18638">
    <iact:property name="dataType"/>
    <iact:actionData xml:id="d0">
      <inkml:trace xmlns:inkml="http://www.w3.org/2003/InkML" xml:id="stk0" contextRef="#ctx0" brushRef="#br0">17360 8765 204 0,'-6'-13'189'7,"6"9"-57"1,0 4-54-2,0-3 8 2,0 3-35 0,0 0-1 1,0 0 25-4,0 0 32 4,0 0-11-2,0 7-10 1,36 25-46-2,8 13-7 2,8 11 3 0,0 9 2 0,12-3-7-2,6 4-9 2,-7-1 1 0,17 13-5 1,1 4-2-2,2 4-3 0,14 4-4 1,0-2 5-1,8-7 1-1,-3-6-5 2,12 1-5 0,-10 3-1 0,16 5 2-2,-7 1-3 2,-4-2 1 1,-6-3-1-2,-5-7-1 0,1-2 2 0,-13-11-2 2,2-4 0-2,-17-5 0-1,-7-6-2 2,5 0 4 0,-12-1-3 0,-9 0 0-2,-5-7 1 2,-7-10 0 0,-5-5 0 1,-17-6 0-4,2-4-2 3,2-3 3 1,-15-3-3-1,0-6 0-3,-3 2-1 3,0-2 2 0,0 0-2 2,0 0 1-5,0 0-3 2,0 0 1 2,0 0 2-2,0 0-2-1,0 0 0 3,-11 0-3-2,-22-22 5 1,-23-18-2-2,-11-12 4 2,-10-9-3 1,-7-8 1-2,-23-10 0-1,-19-8 1 2,-3-14 3 0,-15-12 0 0,-10-7 0-2,1-4 0 2,5 3-1 0,4 5-1 1,7 10 2-4,16 17 0 3,21 7-2 1,16 18-2-2,21 9 1 0,10 14 1 0,16 9-2 1,9 7 0 1,-1 3 1-3,18 5-1 2,-3 0 2 0,12 8-1 0,-1 3-1-3,3 6 2 3,0 0 0 0,0 0 3 0,0 0 11-2,0 0 26 2,20 15-2 3,23 27-29-3,30 18-8-3,15 10-1 3,12 14 0 0,21 15 0 1,15 2 6-4,6 5 0 3,1 1 4 0,11 6-2 0,-3 3 1-1,5-2-7 0,2-2 3 2,-10 0 2-1,2-6-5-3,-13-3 3 6,-9-4-3-5,-8-1 0 3,-20-11 0-7,-19-15-3 7,-21-16 1-1,-20-19-1 0,-21-14-1-2,-17-15 0 1,1-5 1 1,-3-3-1 0,0 0-5-2,0 0-2 3,-21-39 4-1,-38-29 3 0,-22-22 3-2,-22-18-2 1,-22-18 1 2,-26-7-2-2,-8-17-1-1,-9-4-1 3,-12-4 0-1,2 10 2-1,14 10-2-1,7 15 2 2,17 9 0 0,12 11 0 0,14 12 1-2,14 16 0 2,20 14-1 1,15 9 1-2,8 10-1 0,17 8 1 1,5 9 0-1,13 6 0 1,0 8-1-1,15 1 0 0,1 5-1 2,6 5 1-2,0 0 0-1,0 0 2 2,0 0 0 1,0 0 3-2,13 3 0 0,34 37-4 1,22 24 0 0,18 14 0 0,26 21 1-2,12 8 3 1,16 11 4 2,12 0 5-2,-5 2-1 0,13 2-7 1,-4-2 0 0,-1 4-1 1,-7-3-1-5,-12-12 0 4,0-4 1 1,-11-10-3-1,-8-2 0-3,-14-6 0 3,-24-3-2 1,-3-11-3-1,-32-16 2-3,-9-19 1 4,-17-14 0-2,-18-19 0 1,-1-5 0-2,0 0-4 2,0 0-1 1,-13-13-3-2,-32-43 5-1,-37-30 3 3,-20-15 3 0,-36-11-2-2,-21-18-2-1,-25-13 1 1,-29-18-2 2,-12-9 0-1,1 4 0-3,-10 8 2 4,28 15 0-1,27 20 0-1,34 24 2-1,29 23-2 2,34 24 0 0,36 28 0 0,26 13 0-1,10 5 0 0,10 6 1 2,0 0 0-2,0 9 4-1,20 33-1 3,34 23-1-1,9 10-2-1,24 15 1-1,23 13-2 4,14 5 1-3,34 11 1 0,5 4 0 0,22 6 6 0,12 1 1 2,4-4 11-1,-1-5 3-3,-3-9-4 3,-18-5 0 1,-16-9-2-2,-23-5-4 0,-32-17-10 0,-35-26-1 1,-36-18-2 0,-26-22 3 0,-11-7-2-1,0-3-1 0,0 4-8 1,0-4 1-1,0 0-6 0,0 0-7 2,-5 0-6-2,-21 0-12-1,-14 0-22 3,-30-37-46-2,-14-22-54 1,40 25-49-2,-8-3-122 2</inkml:trace>
    </iact:actionData>
  </iact:action>
  <iact:action type="add" startTime="21310">
    <iact:property name="dataType"/>
    <iact:actionData xml:id="d1">
      <inkml:trace xmlns:inkml="http://www.w3.org/2003/InkML" xml:id="stk1" contextRef="#ctx0" brushRef="#br0">14826 11432 548 0,'0'0'256'8,"0"0"-129"-3,0 0-21 3,0 0-9 0,0 0-33 0,0 0 1-1,0 0-1 0,154-24-11 1,-70 17-3 0,20-4 6-2,28-1 4 2,18 1-15 0,22 2-6 0,1 2-2-2,12-1-1 2,1-1-2 2,1 1-9-4,-6-5-1 0,3 2 1 2,6-2-7 0,-9-2 0 1,-1-4-5-4,-15-4-4 3,-19 1 1 0,2 0-3 1,-7 2 1-4,-8 2 1 6,5 5-2-5,0 2 0 1,-2-1 3-1,-9-4-4 2,10-1 1 0,-3-6-4 0,-6-3 3-2,-11-5-6 2,-1 0 5 1,-8 0-3-1,-4 4 1-3,6 1 1 3,-3 7 0 0,-7-1-4 1,-15 1-2-4,-12-1 2 3,-13 3-3 0,-17 0 2 1,-5 6 1-4,-10 2 1 3,1 1-1 1,-13 3 1-2,-6 1 3 0,-6 3-4 2,5 1 6-2,-6 0-3 1,-2 0 3-2,-1 0-3 1,0 0 3 2,0 0-5-2,0 0-1-1,0 0-2 2,0 0-3 0,-41 0 5 0,-18 5 2-2,-15 8 0 3,-10-4 0-2,-16 2 1 2,-20 6-2-3,-1 0-1 2,0 0-1-1,-5 3 0 1,-5 2 0-2,-7-3-1 2,-2 7 2 0,-7-1 0 0,-11 1 0-1,8 2 1 0,-17-2 4 1,12-1-1 1,-6-3 4-4,9-3-1 4,-2 1 1-2,5 3 6 2,-15-3-4-4,-6 5-10 4,9-3 0-1,11 6 0-1,9 0 0 0,8 0 0 0,11 4 0 1,3-5 0 0,10 1 0-1,9 0 0 0,6-2 0 1,-1-4 0 1,10 1 0-4,1 0 0 3,5-3 0 0,-1 1 0 1,3-2 0-4,-1-1 0 3,-2-1 0 0,9-3 0 1,-1-2 0-3,3-7 0 1,10-5 0 1,3 0 0 0,2 0 0-2,13 0 0 2,14 0 0 0,6 0 0 0,6 0 0-1,4 0 0 0,6 0 0 1,5 0 0 1,0 0 0-3,0 0 0 1,0 0 0 2,16-14 0-1,56-20 0-3,37-9 0 3,44-4 0 0,31-2 0 0,18 12 0-2,1 5 0 2,1 10 0 1,-5 11 0-2,-2 1 0 0,-10 8 0 1,10 0 0 0,0-5 0-1,-3-4 0-1,-9-3 0 2,-14-6 0 0,0-2 0 1,-8 5 0-3,-2 0 0 1,-7 6 0 1,-11 1 0 0,-18-2 0-2,-2 0 0 2,-5-1 0 0,-18-4 0 1,0 5 0-4,-16-2 0 3,-10 6 0 0,-15 2 0 1,-18 3 0-3,-18 1 0 1,-7 2 0 1,-15 0 0 0,-1 0 0-1,0 0 0 0,0 0 0 1,0 0 0 0,-4 0 0-1,-55 0 0 0,-38 13 0 2,-44-4 0-1,-37-6 0-3,-22-3 0 3,-22 0 0 0,-14 0 0 1,11 3 0-4,-11 8 0 3,-2 6 0 0,4 9 0 1,-5 9 0-4,15 9 0 4,12 3 0-2,12 8 0 1,13 2 0-1,12-1 0 1,18 0 0-1,16-5 0 0,18 0 0 1,16-4 0-1,10-4 0 2,13-4 0-2,11-8 0-1,12-4 0 3,16-4 0-2,6-9 0 2,6-2 0-3,14-7 0 1,12-5 0 1,5 0 0 0,2 0 0-2,0 0 0 2,0 0 0 0,0 0 0 1,0-3 0-3,18-22 0 1,30-8 0 1,24-1 0 0,17 0 0-2,31 0 0 2,29 3 0 1,22-2 0-2,26 4 0-1,24 6 0 3,16-1 0-1,6-2 0 0,7-2 0-3,1-8 0 3,-13-3 0 1,-8-10 0-2,-15 0 0 0,-8 2 0 0,-8 6 0 2,-17-2 0-2,-3-2 0-1,-23 4 0 3,-15-1 0-1,-12-4 0 0,-9 10 0-2,-4 2 0 1,-16 6 0 2,-6 9 0-2,-17 5 0-1,-13 6 0 3,-18 8 0-2,-21 0 0-1,-9 0 0 3,-12 0 0-1,-4 0 0-1,0 0 0 2,0 0 0-3,-1 13 0 2,-43 23 0-1,-22 9 0-1,-27 0 0 2,-29-2 0 0,-35-7 0 0,-24-5 0-2,-23-6 0 3,-14-1 0-2,-5-6 0 2,6 5 0-1,12 5 0-3,4 2 0 4,-3 4 0-2,4 1 0-1,1-5 0 2,2 0 0 0,13-1 0 1,3-1 0-2,4 0 0-1,6 0 0 2,1 4 0 1,9-2 0-2,13-1 0-1,12 1 0 2,11-1 0 0,15-4 0 0,16 0 0-2,8-2 0 2,14-6 0 1,13-7 0-2,6-1 0-1,24-6 0 2,13-3 0 0,5 0 0 1,11 0 0-3,0 0 0 1,0 0 0 2,39 9-54-1,18 16-174-3,-24-10-140 4,-6 4-277-1</inkml:trace>
    </iact:actionData>
  </iact:action>
  <iact:action type="add" startTime="24762">
    <iact:property name="dataType"/>
    <iact:actionData xml:id="d2">
      <inkml:trace xmlns:inkml="http://www.w3.org/2003/InkML" xml:id="stk2" contextRef="#ctx0" brushRef="#br0">14220 10645 422 0,'0'-149'180'3,"0"20"-7"5,0-20-76 0,0-9-22 0,-4-7-23-2,-12-5 4 3,3 2-9-1,-6 0-2-1,8 10-9 2,-10 10-6-4,2 1-6 3,2 8-3 0,-6 0-3 0,3 1-3-1,4 1-1 1,-2-4-5 0,1 3 0-3,11 4 1 4,-7 11 1-1,9 7 0-1,1 4-6 0,3-3 2 0,-3-13-1 1,1 0-3 0,-9-5-2-2,-7 1 0 3,-2 9 0-2,0-1 0 1,-6 6-1-2,1 5 0 2,-7 4 0 0,15 11 0 0,-6-1 0-1,5 12 0 0,8 9 2 1,1 9-2 0,5 22 0 1,4 9 1-4,0 6 0 3,0 3 0 1,0 2 0-4,0-3 0 4,0-2 0-2,0-2-1 2,0 1 0-4,7 1 0 4,-7 7 1-1,6 1-1-1,-2 15 0-1,-4 3 0 2,3 6 1 0,-3 0 7 0,0 0 17-1,3 32 1 1,-3 25-13-1,10 17-3 1,-5 7 3-2,-2 9 6 2,-1 5 0 1,-2 9-4-2,0 21-2 1,0 12-1-2,5 20 3 2,1 29-4 1,1 16 5-3,-4 25-1 1,10 18-1 1,-6 8 0 1,6 3-5-3,-9-8-2 1,2-4-3 2,-6-3-1-1,0 1-2-2,10 3 3 2,-7-3 2 0,2-18 4-1,8-16 0-1,-6-23 1 3,2-18-1-2,-5-22-5 1,-4-10 4-1,3-10-1 0,-3-16-3 1,0-3-1 1,0-4 2-2,0-10-4-1,0-8-2 2,0-16 0 0,0-18 0-2,0-19 1 2,0-11 0 0,0-13-1 1,0-7-1-1,0 0 0-2,0-3-1 1,0-39-1 2,16-18 2-3,-12-13 1 1,8-18 0 1,-12-18-1 0,0-19 0-2,0-33 2 2,0-19-2 1,0-28 1-1,0-20-1-2,-9-11 2 2,6-6-1 0,3 4 0 0,0 14-1-3,-3 10 1 4,3 1 1-2,0-15 1 2,-4-11-2-4,-6-10 0 4,0-4-1-1,-3 18 1-1,8 19 0-1,-8 18 1 2,3 22-1 0,-2 19 0 0,5 14 0-2,6 11-1 3,-8 3 1-2,6 4 1 2,3 0-1-3,-1 4 0 2,-2 16 0-1,0 11 0 1,3 18 1-2,0 13-1 2,0 17 0 0,0 7 0 0,0 11 0-2,0 11-1 2,0 7 2 0,0 9-1 0,0 4 0-1,0 0 1 1,0 0-1-1,0 51 4 1,0 33 5-1,6 34 4 1,7 25 1 0,-2 17-4 0,8 18 2-2,-1 10 0 2,5 12-1 0,-6 16-2 0,6 23-3-3,-5 14 1 3,5 11-2 1,6 9 2-1,-2-4-5-3,-3-5 2 3,9 10-2 0,-10-3 0 1,13 11-1-4,-8 8 2 3,-8-15-1 0,-2-11-1 0,-5-22 2-2,-13-32-2 2,0-30 3 0,0-30-3 0,0-29-1-2,0-23 0 3,-18-23-1-1,2-16 2 0,9-19-1-3,-3-18 0 4,7-14 0-1,3-8-1 0,0-21-1-2,0-53 0 2,0-35 4 0,0-36-3 0,0-25 1-3,0-27 0 3,0-20 1 0,0-23-1 0,0-11 0-2,0-8 0 2,0-1 1 0,-7 3-1 0,-9 9 0-2,1 7 0 2,-8 0-1 0,4 1 1 1,2 2 0-4,7 8 1 4,-3 1-1-2,8 2 1 1,-8-6-1-2,3 0 0 2,-6-3 0 0,-1 0-1 0,-9 16 2-1,6 18-1 0,-1 19 0 1,8 31-1 0,10 23 0-2,3 18 2 3,0 13 0-1,0 16-1 0,0 8 1-2,0 6-1 1,0 7 0 2,-14 7 0-1,-2 17 0-3,9 15 0 3,2 13-1 4,2 9 1-6,-7 0 0-2,10 39 0 5,0 40 2-1,0 37 0 0,0 36 1-2,10 24-2 2,15 24-1 0,-2 25 1-1,0 9 0 0,-5 3-1 0,1 14 2 2,-6-1-2-1,-3 19 1-3,4 16 1 4,7 2-2-2,0 2 3 1,1-5-1-2,-2-20 2 2,-1-3-3 0,4-19 1 0,-10-18-1 1,-8-6-1-4,2-22 1 4,-1-5-1-1,1-11 1-2,-4-12 1 2,-2-15-2-1,8-18 0 1,-9-17-1-1,0-15 2 0,0-13-2 2,0-11 1-1,0-12 0-3,0-11 0 3,0-11 0 0,0-13-2 1,0-10 2-4,0-7 0 4,0-10 0-2,0-5-1 1,0 0 1-2,0 0 0 2,0-31-3 0,6-25 1 1,-5-29 2-4,-1-36 0 4,0-38-1-1,0-40 2-1,0-46-2 0,0-43 1 0,0-28 0 1,0-19 0 1,0-1 0-2,-1 13-1-1,-18 15-1 2,-1 6 0 0,4 10-8-2,4 17-9 2,-4 5-14 1,-4 12-21-2,-16 10-19-1,-5 21-30 2,-2 25-22 0,-2 39-23 1,30 154-36-3,11 9-152 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</inkml:definitions>
  <iact:action type="add" startTime="3435">
    <iact:property name="dataType"/>
    <iact:actionData xml:id="d0">
      <inkml:trace xmlns:inkml="http://www.w3.org/2003/InkML" xml:id="stk0" contextRef="#ctx0" brushRef="#br0">750 13019 643 0,'0'0'197'5,"0"0"-59"3,0 0 5 0,0 0-42 0,0 0-19-2,0 0-20 2,94 0-23 0,-21-17 19 0,27-10-6-2,37-3-8 2,24 0 8 0,12 0-19 0,6 4-3-2,-12 7 6 2,-16 5 0 0,-11 6-8 2,-19 2-5-6,-27 0-1 5,-24 1-5-1,-33-1-4-1,-18 0-2 0,-17 4-6 0,-2 2-5 2,0 0 0-4,0-3-3 3,-25-14-5 0,-68-15 6 1,-45-13 2-1,-40-13 2-2,-25-16-2 1,-8-8-1 1,-14-9 0 0,5-8 0-1,20 8 1 1,30 14 0-1,44 15-1-1,39 20 3 3,38 13-1-1,30 18 0 0,17 8-1-1,2 3 5-1,0 0 1 2,0 0 5 0,25 44 7 1,15 37 5-3,13 30-21 1,13 33 2 2,18 21 0-2,6 15-1 0,12 3-3 0,-7-9 2 2,-6-18 1-1,-12-28-1-2,-21-27 5 2,-15-30 4-1,-15-32-1 2,-13-20-4-1,-9-19-4-3,9 0-2 3,15-41-8 1,15-40 7-4,17-37-1 4,9-32 1-2,2-26 1-1,9-30 0 2,-6-17 2 0,-7 11-4 1,-17 20-2-1,-13 43 3-3,-10 46-3 4,-11 32 4 0,-4 34 0-2,-8 21-1 0,-4 16 1-1,0 0 0 2,-4 25 4 1,-64 47-1-3,-45 38 4 1,-51 22 0 2,-41 15 3-1,-16-1 9-3,-7-3 11 3,2-14-14 1,27-19-16-4,28-16 0 4,31-25 0-2,35-12 0 2,36-20 0-1,32-18 0-3,23-14 0 3,14-5 0 0,0 0 0 1,30-5-40-3,40-14-70 1,-22 4-101 1,5 15-189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</inkml:definitions>
  <iact:action type="add" startTime="763">
    <iact:property name="dataType"/>
    <iact:actionData xml:id="d0">
      <inkml:trace xmlns:inkml="http://www.w3.org/2003/InkML" xml:id="stk0" contextRef="#ctx0" brushRef="#br0">7884 12215 285 0,'22'-16'178'5,"-19"12"-57"3,3 4 8 0,-2 0-33 0,-1-1-31-1,0 1 1 1,-3 0 2 0,1 0 6-1,-1 0-9 0,0 0-17 1,0 0 2 0,-11 0 7 0,-22 16-14-2,-14 13-10 1,-14 4-8 1,-8 7-3 1,-8-1-3-3,-4-3-7 3,-5 3-1-3,1-2 1 3,-8 0-6-3,13-6 0 2,0 0-3-1,12-1-3 2,12-1 3-3,11-4-2 2,6 0-1 0,15-6 3 0,-2 2-3 0,19-11 3-2,-6-1 0 1,10-6 1 2,3-1 4-3,0 7 3 2,3-1 8 0,36-2-11 0,18 1-3-3,4-7-2 4,18 0-1-1,11 0-1-1,3 0 0 0,7 0-2 1,-3 0 1 0,-11 0 0 0,-8-9 0-2,-8-3 0 2,-20 1 1 1,4 5 0-2,-15 4 1-1,-14 2-1 2,-9 0 4 0,-11 0-4 0,-5 0 7-2,0 5 2 1,0 32-5 2,-21 10-5-1,-27 7 0-2,-9 2-1 2,-6 4 2 0,-11-8-1-1,0 5 0 2,7-1 1-3,6-6-1 1,5-3 4 1,9-6-4-1,14-11 0 2,10-7 1-2,10-9-1 1,10-9 0-3,3-1 2 5,0-4 1-3,3 0 0 2,46 0 9-4,22 0-11 3,26-9 1 0,13-18 1 26,11-10 4-34,-10 3 6 0,-2 4 3 1,-18 3 2 1,-17 7-1 4,-14 1-9 3,-13 3-8-2,-12 4 0 2,-17 1-3-3,-14 5-55 2,-4 6-68 0,0 0-66 0,-20 0-141-3</inkml:trace>
    </iact:actionData>
  </iact:action>
  <iact:action type="add" startTime="1767">
    <iact:property name="dataType"/>
    <iact:actionData xml:id="d1">
      <inkml:trace xmlns:inkml="http://www.w3.org/2003/InkML" xml:id="stk1" contextRef="#ctx0" brushRef="#br0">7786 13567 253 0,'0'0'223'8,"0"0"-57"-1,0 0-50-1,0 0-42 2,0 0-24 1,0 0 5-2,0 0-8 0,0-13 0 0,0 13 5 1,0 7 6 0,0 24-15-2,0 15-20 2,0 5 0 1,0 5 1-2,0 2-5-1,0 4 3 3,0 0-3-1,0-6-15 0,0-7 3-1,0-11-6 0,-2-6 2 1,-1-13-2 0,3-11 0-2,0-4 0 2,0-4-1-1,0 0 0 2,0 0-1-3,0 0 1 2,0-17 0 0,0-2 1 0,16 2-1-3,-4-1 1 5,7-1 0-1,-2 2-1-1,6-4 1-3,-5-1-1 2,5-6 0 1,6-3 0 0,1-2 0-2,-8 5 0 2,7 0 0 0,-6 9 1 0,-2 4-1-1,-4 3 2-1,-1 2-1 3,-3 3-1-1,-3 2 0 0,-7 2 0-2,-1-2 0 1,0 5 0 2,-2 0 0-3,0 0 0 2,0 0 1 0,0 0-1 0,0 0 0-2,0 0 0 2,0 0-3 1,0 0 1-2,0 0 0-1,0 0-1 2,-2 0 3 0,-16 12-1 0,-5 3-1-2,3 5 0 2,-14 7-5 0,14-3 2 0,-3 1-1-2,0 3 2 1,-1 3 1 1,4-2 3 1,3-7-2-3,1-5 0 2,12-6 2 0,4-8-1 0,0 0 1-2,0-3-2 2,0 0 1 0,0 0-2 0,0 0 0-2,0 0 1 2,0-3 2 0,0-5 0 0,4-2 0-3,12 8 2 3,1 0 3 1,3 2 4-2,7 0 6 0,-7 0 7 0,16 0 1 1,-11 4 6 0,8 19 2-1,-4 1-3 1,-7-6-7 0,-3-1-8-1,-2 0-7-1,-4-3-6 3,-6 1 1-1,6-4-1 0,-7-4-13-3,-4 1-39 4,-2-3-46-2,0-5-70 1,0 0-286-1</inkml:trace>
    </iact:actionData>
  </iact:action>
  <iact:action type="add" startTime="5607">
    <iact:property name="dataType"/>
    <iact:actionData xml:id="d2">
      <inkml:trace xmlns:inkml="http://www.w3.org/2003/InkML" xml:id="stk2" contextRef="#ctx0" brushRef="#br0">20224 11812 78 0,'-23'0'154'7,"0"3"-69"2,-10-3-2-3,-8 0-8 2,-3 0-3-1,-15 0-7 2,-5 0 16-3,-13-18-3 1,-8-1-18 2,-15-2-4-4,-10 4-5 3,0 0-10 0,-8 4-19 1,-18-1-11-1,-9-3 8-2,-28-3 21 4,-11 0-20-3,-10-7-4-1,-10-4 1 1,-4-6 1 1,-10-1 4 0,-20-3 0-2,-13 1-5 2,-20 7-4 0,-16 2-2 0,-16 6-6-3,3 6-2 4,-4 8-1-1,6 1 2 0,16 8 0 0,-11 2-2-2,-6 0 2 2,5 0 1 0,-15 0-1-2,9 0-1 2,16 2 0 0,-1-2-2 0,19 0 2 0,8 0-1-2,-1 0 2 2,-3 6-2 0,-2 3 2 0,-6 3-3-2,12-1 0 1,9 3 1 2,-3-1-2-2,23 1 2-1,4-1 0 2,5 0 1 1,5-2-2-1,-13 2 0-2,-8-1 3 2,-3-4-4 0,-15 1 0 0,11-6 0-2,-7-3 0 1,-2 0 1 1,13 0-1 1,9 0 4-3,-5-5-3 2,-9-10 2 0,-14 2 2 0,-10 1-2-2,-9 7-2 2,-1 3 0 0,1 2 0 1,12 0 1-4,8 0 0 3,12 0 1 0,-13 0-2 0,-3 2 2-3,-10 9 2 5,-17-4-4-3,4 8-1-1,2 2 0 2,14 2 1 0,18 2-1 0,25-2 1-2,18 7 2 1,17 0-2 2,14 1 1-1,11 2 0-2,17-4-2 2,15-3-1 0,26 0 1 0,12-5-1 0,29-4-1-2,15-5 2 1,21-6 1 2,14-2-1-1,8 0 0-2,8 0 1 2,0 0-1-1,0 0 1-1,0 0-1 3,0 0 1-1,-8 0-1 1,0 0-2-5,-12 0 1 5,-2 0 0-1,-4 0 1 1,9 0-3-2,4 0 0-1,7 0 0 2,-3 0 2 0,8 7 1 0,-6 16 1-2,4 14 3 2,1 14-2 0,2 14-1-2,0 10-1 2,0 13 4 0,0 13-1 0,0 19 2-2,0 19-3 2,0 14 7 0,0 5 1 0,0 5-2 0,0 2-7-2,-16 3 1 3,-10 11 3-3,-7-3-2 1,-5 4 0 0,-1 5 3 1,3 4 2 1,4 2-2-4,0 5-1 4,5 4-1-2,-4-6-2 2,4-6 2-3,-5-13-4 1,1-15 0 1,2-6 0 0,2-2 2 0,-7-6-2-1,14-3 0 1,-7 2 0 1,0-12 1-3,-3 0-1 1,-2-11 0 1,-4-11 0 0,-6-2 0 0,-2-4 0-2,11-1 0 2,0-5 0 1,2-7 0-5,5-8 1 5,9-5-1-1,2-6 0 1,2-4 1-2,0-4-1-1,7 6 2 2,2 0 0 0,0 3 3 0,-1-2-2-2,1-5-2 2,4-11 1 1,0-14-2-5,0-11 1 5,0-14 0-1,0-8 1 0,0-9 0 0,0 0 4-2,0 0-1 2,0 0 0 0,17 0-2-3,17 0 3 4,16-9-6-2,10-8 1 2,12-6 0-1,12 6-1-2,16 1 3 2,15-1-1 0,20 2 5-2,11 8 3 2,6-3 10 0,25 10-6 1,3 0-5-2,21 0-3-2,12 0 0 4,12 0-5-1,3 0 1-2,14 0-2 1,14-7 4 2,21-4 4-2,9 2 2-1,5 4 0 3,3 2-1-2,4 3 6 1,-7 0-4-2,9 0-10 2,-4 0 5 0,15 0-6 1,10 0 3-3,-2 0-1 2,-2 0 2 0,-1 0-1 1,-10-9 2-4,-2-1-4 5,2 0 0-3,-1-1 5 3,12-5-3-4,2-4 5 1,1 6-4 0,-1-7 4 3,-9 4-3-6,6-5-5 4,-11 3 0 1,15-1 2-1,2 0 3-3,0 4-2 3,-1-3 2 0,-7 4-1 1,-13 1 1-3,6 4-5 1,-4-2 0 1,15 12 1 0,4-3 4-2,2 3 1 2,-1 0 1 0,-8 0 1 0,-11 0-4-2,-5 0-4 2,3 0 0 1,-2 0 1-2,11 0 0-1,-9 0 1 2,1 0 2 0,-13 0 0 0,-6-2-3-2,7-2-1 2,-14 4-3 0,-5-3 3 0,5 1 0-1,0-2 0 1,-14-4 3 0,-7 1-2 0,-11-9 3-2,-17-2-3 2,-11-2-1-1,-17-7-4 2,-19 3 2-2,-15 4 2-1,-13 2 0 3,-19-1-1-1,-27 8 2-3,-23-3-1 5,-23 6 1-3,-22-1-1 1,-22 4 0-3,-9 2-2 3,-8 3-1-1,0 0-3 1,0 0-3-2,0 0-1 2,0 0-1-1,0-5-4 2,0-15-2-4,-8-19 6 4,-6-18 9-2,8-22 1 2,-1-7 0-3,1-10 0 1,6-5-5 1,0-6 2 0,0-11-6-1,0-20 3 1,0-22 4-1,-4-16 1 2,1-16 2-2,-10-13 0 0,5-17 0 1,1-6 1 0,-6-30-1-2,-4-13 0 2,-2-6 0 0,-4 13-1 0,-2 34 1-2,-4 38 2 1,9 39-2 1,8 30 0 1,-1 29 0-3,13 13-1 1,0 14 2 1,0 9-2 0,0 2 2-2,-3 0 0 3,-13-1-1-1,0-2 0 0,-4-8-1-3,-8-3 1 4,4-6 0-1,-8-6 1 0,7-4-2-2,6 3 1 2,5 1 0 0,11 16 1 1,3 12 0-4,0 2-1 3,0 0 0 0,0 2 0 0,0-6 0 0,0 10-1-3,0 18 1 4,0 11-2-1,0 11-36-3,0 4-38 4,0 0-38-1,0-5-52 0,-3 7-87-3,-1-2-391 4</inkml:trace>
    </iact:actionData>
  </iact:action>
  <iact:action type="add" startTime="8419">
    <iact:property name="dataType"/>
    <iact:actionData xml:id="d3">
      <inkml:trace xmlns:inkml="http://www.w3.org/2003/InkML" xml:id="stk3" contextRef="#ctx0" brushRef="#br0">20700 14043 426 0,'0'0'171'8,"0"0"-42"0,0 0-31-3,0 0-43 4,0 0-14-2,0 0-3 1,0 0-7 1,300-28 7-4,-255-4-1 4,8-4 11-2,-2-14-11-1,9-12-11 2,-3-17-5 0,7-14 2 0,-4-16-1-1,-4-9-4 1,-12-8 1 2,-7-10-14-2,-18 4 4-3,-3-10 0 5,-14-14 1-5,-2-7-6 5,0-11-1-5,-2-6-1 4,-33-11-1-2,1-3-1 1,-6 4 1-2,-3 3-1 2,0 18 1 1,2 23-1-2,0 21 0 1,8 23 0-2,10 17 0 2,4 15 0 0,10 6 0 0,1-3 2-2,5 3-2 2,3-2 0 1,-5 7 0-5,5 9 1 5,-3 9-1-1,2 14 0 1,-8 7 0-3,9 9 0 0,0 5 1 2,-3-2-2-1,2-2 2 2,-2 10-2-3,3-3 2 2,-3 3-1 0,-14 0 0-2,-2 30 4 2,-9 24 15-1,-5 0-3 2,-8 6-5-3,2-4-8 2,2-4 5 0,6-2-7 0,1-8 0-2,7-6 0 2,11-10 0 1,5-9 1-2,7-12-2-1,0-5 1 1,0 0-1 2,0 0 0-1,39-35-1-2,1-14 1 2,7-13-1-1,-1-5 1 2,-5-4 0-3,-11 4 0 2,6 8 1-1,-11 8-1 2,-5 15 0-3,1 10 1 2,-2 13-1 0,-2 13 1 0,-1 0 3-3,4 0 8 4,0 31 12-1,7 17-3 0,3 11-6-2,5 5 1 2,1 9 5 0,5 0-8 0,1-2-6-3,-2-6-1 3,-6-4 0 1,-10-11-3-2,-1-5-3 0,-10-17 0 1,-10-10-1-1,-3-13-11 2,0-5-33-3,0 3-68 2,0-3-58 1,0 0-129-2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</inkml:brush>
  </inkml:definitions>
  <iact:action type="add" startTime="4526">
    <iact:property name="dataType"/>
    <iact:actionData xml:id="d0">
      <inkml:trace xmlns:inkml="http://www.w3.org/2003/InkML" xml:id="stk0" contextRef="#ctx0" brushRef="#br0">8271 7607 375 0,'6'0'203'6,"-6"6"-85"2,0 16-62-1,0 12-16 0,0-1-18 0,0 1-6 2,0 3 2-2,0-3 19 1,0-3-3-2,0-5 12 2,0-2-6 0,0-4-10 0,0-2-8-2,0-9-1 2,0-3-8 0,0-2-2 0,0-3 0-2,0-1 5 2,0 4 13 0,13-2-7-2,5-2-3 2,5 4 1 0,6-4 3 0,-2 2 3-2,-2-2-3 2,10 0-7 0,0 0-3 0,1 0 2-2,7 0 4 4,5 0 2-4,4 7 1 3,-1 1-6-1,6 1 1-2,-7-5-2 1,1 2-6 1,4-3 0-2,-1-3-3 2,-2 0-2 1,5 0-2-2,-1 0 4 0,3-3-2 1,1-11 0 0,-2 2 2-1,1 4 4-1,-6 8 6 2,6 0 7 0,2 0-4 0,-12 0-4 1,2 0-7-4,5 0-6 3,-9 0 1 0,6 0-3 0,-8 0 3-2,10-6-1 3,-11 0 0-1,10 5 5-3,-11-3-1 4,2-2 2-2,11 4-2 1,1-2-1 1,4 3-4-3,1-5 4 1,3-3-2 2,8 4 3-4,-5-1-3 4,5 3 1 0,-10 3 1-2,7 0 1-2,-6 0 0 3,-3 0 0 0,2 0 1 0,-3 0-3 1,-1 0 4-4,-1 0-4 4,2 0-2-2,-8 0 1-1,7 0-2 2,8 0 1 0,-8 0 1 0,-4 0 0-2,2 0-1 2,-1 0 1 0,1 5-2 0,-9 2 0-2,1-7 0 3,-1 5 0-1,-5-2-1 0,-3 0 1 0,0 1-1-3,1-2 1 3,-2-2 0 1,-6 0-1-3,-5 1 0 2,-5 3 0-1,6-2 0 2,-4-2-2-1,-5 4 2-2,-4-4 0 2,-6 0-1-1,0 0 1-1,-6 0 0 2,-1 0 0 1,-3 2-1-1,0-2 1-2,0 0-1 2,0 0-1 0,0 0 1-1,0 0-2-1,0 0-1 2,0 0-4 0,5 0 0 1,6-13 0-2,-6-24 8 0,3-12 0 0,0 0 0 1,-4-8 0-2,9 5-2 3,-6 3 1-1,-4 10-5-1,7 13 1-1,-7 12-4 2,0 4-3 2,-3 6-18-4,0 4-21 1,0 0-12 1,0 0-45 0,0 0-78-1,0 4-66-1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</inkml:definitions>
  <iact:action type="add" startTime="3389">
    <iact:property name="dataType"/>
    <iact:actionData xml:id="d0">
      <inkml:trace xmlns:inkml="http://www.w3.org/2003/InkML" xml:id="stk0" contextRef="#ctx0" brushRef="#br0">24415 13213 614 0,'20'0'197'5,"-17"0"-70"3,7 0-28 0,-7 13-46 0,-3 22-28 0,0 11-6-2,0-2-1 2,0 7 7 0,0-6-1 0,0-2 5-3,0-7 0 3,4-8-4 0,-1-6-10-1,2-7 3 1,8-5 1 0,10-3-5 0,9-2-4 0,8-5 2-2,13 3 0 2,15-1 5 0,13 1 10 2,10-1-4-6,15-2-2 5,4 0-4-1,15 0-5-1,8 0 2 0,5 0 0 0,3 0 0 2,-1 0 3-4,-1 0 2 3,-7 0-7 0,4 3-8 0,2 0 4-2,-13-3-2 2,7 0 0 0,-8 0 1 0,-6 0-3 1,5 0 1-4,-6 0 1 3,1 0 0 1,-14 0-5-3,-7 4 0 2,-10-4 0-1,9 5-1 1,-12-5 2 0,2 0-1-1,2 0 0 0,-4 0 2 1,-7 0-3 0,-13-12 2-2,-1 2 0 2,-9-2 0 1,-21 0 0-2,-7 8 0-1,-21 4 0 2,-2 0 0 1,-3 0 0-1,0 0-2-3,0 0 0 3,-23 0-3 0,-31 0 3 0,-17 0 0-1,-26 0 0 0,-16 0 0 1,-12 0 3 1,-18 0-1-4,-37 0-1 3,-22 0 4 1,-19-6-1-2,-8-5-1 0,20-6-2 1,12 0 2-1,20 0-2 1,29 0-1-2,23 6 2 2,14 5 1 0,27 3-3 0,20 3 1-2,10 0-1 2,27 0 0 0,6 0 0 0,10 0-12-2,11 0-30 2,0 0-41 1,11 9-47-4,17 6-124 3,12 4-444 0</inkml:trace>
    </iact:actionData>
  </iact:action>
  <iact:action type="add" startTime="5375">
    <iact:property name="dataType"/>
    <iact:actionData xml:id="d1">
      <inkml:trace xmlns:inkml="http://www.w3.org/2003/InkML" xml:id="stk1" contextRef="#ctx0" brushRef="#br0">27025 13658 445 0,'0'0'233'7,"0"0"-86"1,0 0-37 1,0 0-58-4,0 0-14 3,0 0-4 0,0 0 17 0,57 72-12-2,-50-46-10 1,6-3 3 2,6 4 2-1,-1 0 1 0,2 3-2-2,3-2-7 2,-3-2-1 0,1-4-9-3,3-6-6 4,12 4 6-1,-8-6-6 1,11 2-3-4,13 2 2 4,-7 2 5 0,16 2-1-3,1-3 0 0,-4 4 2 2,9-3-3 0,3-1 0 0,-9 1 3-2,8 3-6 2,1-4-1 0,-9-2-2 1,0 3 4-4,2 0-3 3,14-3 0 0,0 2 1 0,6-2-4-2,-2 3-4 2,-2-6 3 0,-2 0-3 0,-6-1 2-2,3-4-1 3,6-4-1-2,1-2 1 2,-1-3-1-3,0 0 1 1,1 0-1 1,3-5 1 1,-4-12 0-2,12-3-1 0,-8 1 2 2,-7-7-1-1,4-1-1-3,-10-2-3 4,-2-1 3-1,-9-2 0 0,1 5-2-2,-13-2 3 1,9-4-2 1,-2 1 1 1,-10 2 0-3,11-1 0 2,-5 3 0 0,-2-6 0 0,8 1 0-2,-9-8 0 2,-2 1 0 0,5-7-2 0,-5-2 2-2,8-5 0 3,-14 4 0-1,-3 5 0-1,-7 5 0 2,3 9 0-3,-12 4 1 2,-1 0-1-1,-1 9 0-1,-15 2 0 1,9 6 0 2,-10 0 1-2,-3 10-1-2,0-1 0 5,0 1 0-4,0 0-1 3,0 0 0-4,0 0 0 3,0 0-4 0,-3 0 1 1,-30 0 3-3,-11 0 0 2,-12 0 1-1,-8 0 2 1,-8 0-2-2,3 0 1 2,-3 0-1 0,14 0 1 1,7 0-1-4,11 0 1 3,8 0 0 0,14 0-1 0,8 0-2-2,10 0 1 3,0-6 1-2,0 6 1 2,0 0 0-4,0-4 2 3,3 2-1 0,35 0 1 0,13-1-1-2,18 1-1 2,-2-2-1 0,10 1 1 1,-1-3 0-3,4 4-1 2,-19 2 2-1,0-2-2 2,-15 2 2-3,-8 0-1 2,-10 0 5-1,-12 0 1 1,-3 0 7-2,-13 0-3 3,0 0-4-2,0 0-1 2,0 0-5-4,0 0 4 3,0 10-4 0,0 12 3 0,0 12-1-2,-13 11 1 3,-8 3-3-1,1 5 1-1,-3-1-1-1,7-3 0 3,4 0 0-2,-1-11-1 1,9-4-1-2,-5-2 1 2,9-10-1 0,-3 0-5 0,2-2-8 0,-2 0-21-2,0-3-33 2,-14 2-38 2,-2-2-39-6,10-13-101 4,-3-2-356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0:38.25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5" units="cm"/>
      <inkml:brushProperty name="height" value="0.055" units="cm"/>
    </inkml:brush>
  </inkml:definitions>
  <iact:action type="add" startTime="2806">
    <iact:property name="dataType"/>
    <iact:actionData xml:id="d0">
      <inkml:trace xmlns:inkml="http://www.w3.org/2003/InkML" xml:id="stk0" contextRef="#ctx0" brushRef="#br0">11858 3642 248 0,'0'0'311'6,"0"0"-138"2,0 0-66-1,0 0 1 1,0 0-46-2,33 0 1 2,10 0-6 0,14 0 9 0,11 0-6-1,22 0-3 1,10 0-15-1,10 0-16 1,-4 0-8-1,-6-6 6 0,-10-2 0 1,-13 2-1 0,-27-1 0-2,0 7 1 2,-23-4-4 2,-11 4-2-3,-12 0-3-2,-4 0-3 3,0 0-7 0,0 0-5 0,-17 0 1-1,-39 0-1 1,-26 0 6 0,-18 8-1 0,-20-2-1-2,-3-6-2 2,-9 0 3-1,1 0-4 2,16 0-1-3,20 0-2 2,21 0 1 0,15 0-1 0,18 0 1 0,5 0 2-2,19 3 0 2,9-3-1 0,6 2 1-2,2-2 2 1,0 0 0 2,0 0 3-1,30 0 7-2,50 0-5 2,27 0-2 0,23 0-1 0,11 0 5-2,0 0 0 1,-8 0 0 1,-24 0 4 1,-11 0-2-3,-24 0 6 2,-17 0 2 0,-22 0 0-1,-9 0-1 0,-16 0-2 2,-10 0-4-2,0 0-4 1,0 0-7-2,-3 0-2 1,-55 0 1 2,-32 6-1-1,-40 8 14-2,-11 0-2 1,-4-3 1 2,2-2-5-1,6-3-8-2,33 0-2 2,14-5 0 0,31 2 1 0,28 0 0 0,14-3 2-2,14 0 0 2,3 0 0 0,10 0 7-2,64-13 7 1,32-13-7 2,34 4-1-1,18-1 1-2,-1 2-6 2,-16 6-1 0,-24 0-1 0,-30 1 4-2,-15 4 5 2,-19-5 1-1,-13 2-3 1,-8 4 0-1,-15-2 0 1,-9 5-7 0,0 3-1-1,-3 3-3 0,-5 0-22 1,3 0-30 0,0 17-54 0,-3 25-64-2,0-20-67 2,0-1-189 0</inkml:trace>
    </iact:actionData>
  </iact:action>
  <iact:action type="add" startTime="4290">
    <iact:property name="dataType"/>
    <iact:actionData xml:id="d1">
      <inkml:trace xmlns:inkml="http://www.w3.org/2003/InkML" xml:id="stk1" contextRef="#ctx0" brushRef="#br0">19676 3625 598 0,'0'0'250'7,"0"0"-83"2,0 0-56-4,0 0-29 3,0 0-27 0,0 0 7 0,0 0-17-2,324-36 3 2,-240 27 2 1,16 3-1-2,1 3-6 0,17-2-12 0,2-10-5 1,0-5-7 1,-17 1-2-4,-6-6-10 3,-16 8 17 2,-20-1-6-1,-17 5-3-4,-8 4 9 4,-29 1-10-2,5 6 3 1,-12-1-5-4,0 3-12 4,0 0-1 1,-44 0 0-2,-31 19 1-1,-38 7 3 2,-16-6-3 0,-15-6 1 1,-9-6-1-2,9-8 0 0,4 0 0 1,22 0 2 0,11-12-2-2,17 2 0 2,25 5 0 0,23-2-1 0,14 7 0-2,15-3 1 2,13 3 0 0,0-5 1 0,0 5 0-3,23 0 6 3,51 0-3 0,23 11-4 0,17 12 0-2,7-2-3 2,11-4 3 0,-7-5 0 1,0-4 1-2,-10 1 2 17,-16-4 4-24,-19 1 5 0,-19-6 4 5,-19 4-6 3,-21-2 2 0,-12 1-3 0,-9 3 3-3,0 2-2 4,0 3-10-1,-46 6-4 1,-34 3 4-5,-27-3 0 5,-14-9 1-1,-16-3-1 0,12-1 1-2,8-3 1 2,7 3-1 0,17 2 0 0,14-4 1-1,33 2-1 0,13-4-2 1,26 0 2 0,7 0-1-3,0 0 2 4,1 0 3-2,45 0 9 2,34 0-11-4,20-16-3 5,17 0 0-2,8-3 0-1,0-7-2 0,-9-2-3 0,-19 0 3 1,-17 6-2 0,-33-2-10-2,-10 11-20 1,-20 8-38 2,-14 2-36-1,-3 3-56-2,0 0-48 2,-3 3-112 0</inkml:trace>
    </iact:actionData>
  </iact:action>
  <iact:action type="add" startTime="9923">
    <iact:property name="dataType"/>
    <iact:actionData xml:id="d2">
      <inkml:trace xmlns:inkml="http://www.w3.org/2003/InkML" xml:id="stk2" contextRef="#ctx0" brushRef="#br1">11236 180 242 0,'0'0'216'7,"0"0"-50"1,0 0-16-3,0 0-26 3,0 0-36 1,0 0-3-1,0 0 0-3,0-71-6 3,0 89-8 0,0 26-24 0,0 15-6 1,-3 12-7-4,-10 8-14 3,11 5-2 0,-8 2 1 0,1 4-5-2,5 0-1 2,-3-8-6 2,-5-5-3-6,8 0 0 6,-3-9-1-4,1-6 1 3,6-12-1-3,-3-11 2 1,3-14 1 2,0-8 0-1,0-10-4-1,0-2 1 0,0-2-1 0,0-3 2 2,0 0 2-3,0 0-1 1,0-3 0 2,0-28-3-1,0-14 2-2,9-12-2 2,2-10-2-1,4-6 3 2,-7-9 4-2,11-2-2 0,-4-8 1 1,-1-1 3 1,-5 4-1-4,-6 3 0 3,3 16-6 0,-6 14 2 0,0 14-2-2,4 17-1 1,-4 10 1 1,0 7-1 1,0 2 0-1,0 6-1-3,0 0 0 5,0 0 0-3,0 0 0-1,0 0 0 2,0 0 0-1,0 0 1 1,0 0 1 0,0 0 1-1,0 19 3 0,0 21 6 3,0 16 2-6,0 10 3 4,0 9-9 0,0 13 0 1,0 2-3-4,0 1 1 4,0 1-4-2,-4-14-2 1,-9-4 1-1,-3-19-1 0,11-9 0 1,-6-18 0 1,9-15 1-3,2-9-1 1,0-4-2 2,0-7 1-2,0-38-5 0,0-21 6 0,13-24 0 1,-8-23-1 1,6-10 2-4,-9-10-1 4,1 4 0-1,-3 22 0 0,0 19 0-1,0 30 1-1,0 24 0 2,0 13-1 2,0 20 0-3,0 1-1-1,0 0 2 1,0 11 2 3,0 36-2-6,0 18 1 5,-12 14 0-1,5 5 0 0,-6-2-2-3,8-1 0 5,-5-8 0-3,0-2 0 1,7-1 0-3,2-7 1 3,-2-8 0 1,3-8-1-1,0-6 0-2,-9-11 0 2,9-8 0 0,0-7 0 0,0-10 0-1,0 0 0 0,0-5 1 1,0 0 0 0,0 0-1-1,0 0 2 0,0 0-1 1,0 0-1 0,0 0 0-2,0 0 1 2,0 0-1 0,0 0 0 0,0 0-1-2,0 0 1 1,0 0 0 2,0 0 3-2,0 0-3 0,0 0 1 0,16-5 1 2,-3-12-2-1,-1-3 2-2,8-2-2 1,-1-3 4 2,10 0-2-1,-2 0 3-2,4-7 2 2,-1 8 4 0,9-8 0 0,-1 7-4-2,-10 5 0 2,5 3-2 0,-7 2 2 0,-6 5-2-3,1 1 3 4,-5 4-2-1,-12 3 1 0,8 2-4-2,-12 0 0 2,0 0-1 0,0 0 0 0,0 0-1 0,0 0 1-2,0 0-2 2,0 0 0 0,0 0-1-2,0 0 0 2,-13 16-1 0,-9 1 2 0,0 6 0 0,-14-1 0-2,10 1-1 2,-9-1 1 0,-4 0 0-2,8 4 0 2,-2-1 0 0,-3-2-1 0,8-1 0-2,-5-3 1 1,7-5-2 2,1-2 1 0,5 2 1-4,0-6-1 2,4 1 1 2,0-4-2-2,11-2 1-1,-2-3 0 2,1 3-2 1,6-3 2-2,0 0-3-1,0 0 3 3,0 0 1-2,0 0-2 2,0 0 4-4,0 0-4 3,0 0 3 0,0 0-2 1,0 2 1-1,0-2-1-2,-3 0 0 2,3 0 0 0,0 0-1-2,0 0 1 2,0 0 0 0,0 0 2 0,0 0-1-1,0 0 1 0,0 0-1 1,0 0-1 0,3 0-1-1,18-8-2 0,12-9 4 1,-6-2-1 0,10-3 1-1,-4-5 0-1,-5 6 0 2,-5-2-1 0,3 1 1-1,-13 6 0 1,1 6 0 0,-11 5-1 0,-3 0 1-1,0 5-4 0,0 0 3 2,0 0-2-2,0 0 2-1,0 0 0 2,0 0 0 0,0 0 0 0,0 0 1-2,0 0 1 2,0 0 0 0,0 0-1 0,0 0 0-2,0 0-1 1,5 0 3 1,-5 0-3 0,0 0 2-2,0 0 1 3,7 0-2-1,2 0 4 0,4 15-4-1,6 9 0 0,-2 6 0 1,-4-2 1 0,4 0-1-2,-4-2 0 3,-5-9 1-2,-5-3-1 0,2-9 0 0,0 1 0 2,-5-6 0-2,0 0 0 1,0 0-1-2,0 0 0 1,0 0 0 1,0 0-2 1,0 0-2-3,0-3-3 2,0-22 1 0,-16-9 6 0,-19-6 1-2,5 5-3 2,-7 3 1 0,4 10 2 0,5 3 0-2,10 4-3 2,2 9 1 0,-2 0 2-1,14 5-1 0,-2-3 1 1,6 4-1 0,0-3 2 0,0 3 0-2,0 0 4 2,0 0 0 0,3 0 3 0,30 22-4-2,8 10-3 2,2 5 1 0,1-1 1 0,-5-3-3-2,-14-2 0 1,-5-7 0 2,0-2-2-1,-7-4 1-2,-5 0-15 1,3 1-45 2,-2 1-54-1,-6-3-32-2,5 2-50 3,-8-15-52-3,0-4-384 4</inkml:trace>
    </iact:actionData>
  </iact:action>
  <iact:action type="add" startTime="12750">
    <iact:property name="dataType"/>
    <iact:actionData xml:id="d3">
      <inkml:trace xmlns:inkml="http://www.w3.org/2003/InkML" xml:id="stk3" contextRef="#ctx0" brushRef="#br1">13023 2139 419 0,'0'0'216'7,"0"0"-48"-1,0 0-24 2,0 0-33 0,0 0-39 1,0 0-19-3,0 0-17 2,-7 178 4 0,-6-96-8 0,-3 8 0-2,4 12 0 2,-4 2-13 0,0 2-10 0,5-2 3-2,-2-8-5 1,-3-8 1 1,11-13 2 2,2-8 1-5,2-13-4 3,1-6 1 0,0-12 4 0,0-2-3-2,0-7 0 2,0-5 7 0,0-9-2 0,0-1 1-1,0-10-6-1,-7-2 0 3,7 0-7-2,0-43 2 0,0-15-2 1,0-13 1 0,0-5-3 0,0-2 3-2,0-7-3 2,0-5 5 0,11-5 1-1,-3-4 8 0,5-2-4 0,0 6 5 2,-6 7 1-1,-3 16-5-2,-1 10-2 2,-3 6-1-1,6 7-1 2,-6 4-2-3,0 6-3 1,0 9-1 2,0 7 0-2,0 6-1 0,0 12 1 1,0 1 0-1,0 4 0 2,0 0-1-3,0 0 0 3,0 0 2-2,0 0 0 1,0 0 1-2,0 21 4 2,0 29 0-1,-6 17 5 2,-4 12-5-3,-4 7-2 2,-5 6-4 0,3 3 3 0,4 9-4-2,-4 2 0 1,-1-4 2 2,-2-11-2-2,15-9-1 0,-4-19 1 1,0-13 0 0,8-13 0 0,0-18 0-2,0-9 0 2,0-9-1 0,0-1 2-1,0 0-2-1,0-11 2 3,0-13-2-1,11-4-1-1,-3-1 2 0,5 2 0 1,-9-11 0 0,-1-1 1 0,7-14-1-2,-3-12-1 1,-4-16 1 1,10-12 0 0,-9-12 1-1,15-4 0 1,-1 6-1 0,1 2 1-1,-8 10 3 1,5 15 2-2,-3 15 0 3,-8 15-2-2,-5 18-1 0,0 5-1 1,2 13-2 0,-2 2 0-1,0 5 0 0,0 3 0 1,0 0 0 0,0 0 1 0,0 0 0-2,0 27 3 1,-2 24-1 1,-16 20 3 0,-1 15-4 0,8 18 0-1,-5 12 0 1,-2 7-1 0,2 3-1-2,-1-3 2 2,-2-14-2 0,8-11 1 0,-2-16-2-3,-3-18 1 4,13-14-2-1,-2-18 2 0,5-19 0-3,0-9 0 4,0-4 0-1,0 0-2 0,5-40-1-2,14-22 0 1,1-11 3 2,0-6-1-1,-3 4 2-2,2 9-2 1,-11 17 2 2,-3 17-1-1,0 19 0-2,-5 6 0 2,0 7 0 0,0 0 0 0,0 0-1-2,0 0 1 2,0 12 1 0,-5 20 0 0,-11 3 0-2,0 7 0 2,-1-5 1 0,7-6-2 0,-3-5-1-2,6-7-1 1,-3-8 2 2,10-2-2-1,0-7 1-2,0-2 1 1,0 0-1 1,0 0 0 1,0 0 1-2,0 0 0 0,0 3 0 1,0 0-1 0,0-1 1-2,0-2 0 2,0 4 0 0,0-4 0 1,0 0 1-5,0 0-1 4,0 0 0 1,0 0-1-1,15 0 0-2,10-20 0 1,7-4 2 2,6-6 0-2,-6-4 0-1,10-1 1 3,-5-2 1-1,4 1 1 0,-6-2 1-1,-8 7 0 0,4 4 4 1,-8 4 0 0,-6 6-1-3,-7 7-2 3,3 0 2 1,-10 8-4-1,-3-1-1-1,0 3-2 0,0 0 1 1,0 0-2 0,0 0 0-2,0 0 0 2,0 0 1 0,-3 22-2 0,-24 10 2-2,-6 6-1 2,-4 5 0-1,-3 0 0 2,1 1 0-3,-2-4 1 2,0-1-2 0,2-7 1 0,2-2 0-3,6-5 0 4,-2-3 0-1,10 0 0-1,-2-5 0 0,9 0-3 2,0-5 3-2,9-7 0 1,5-5 0-2,-5 0 0 1,7 0-1 1,0 0 1 0,0 0-4-1,0 0 4 1,0 0-4-1,7-14 4 1,11-3 1 0,2-3-1-1,0-2 1 1,6-3-1 0,-1 3 0-3,-5-4 1 4,4 0-2-1,2 4 2 0,-6 0-1-1,-8 0 0 0,4 2-1 1,-3 0 0 0,-6 6 1-3,-4 6-2 3,-3 3 2 0,0 5 0 0,0 0-2 0,0 0 2 1,0 0-1-3,0 0-2 2,0 0 3-1,0 0-3 0,0 0 2 1,0 0 1 0,0 0 1-2,0 0 1 2,3 0-2 1,2 0 1-2,3 0 2-1,5 5-1 2,-2 20-1 0,8 9-1 0,3 0 2-2,-2-1-2 2,9 6 1 0,-3 3 0 0,-5-2-1-2,2 2 1 1,-6-8 2 2,-1-4-3-1,-9-6 0-1,-5-11 0 1,-2-8 0-1,0-5 0 1,0 0-2-2,0 0 0 3,0 0-1-3,0 0-3 3,0-1 3-4,-12-25 1 3,-18-2 2 0,2-6 0 1,-7 0-1-3,-2-3 0 1,-2 1 1 2,11-3 0-2,3 3-2 0,-4 1 1 1,11-2 0 0,9 12 1 0,-3 6-1-1,8 6 1-1,4 1 2 3,-3 7-2-1,3-2 0-2,0 6 0 2,0-4 1 0,0 1-1 0,0 0 1-1,0-1-1-1,0 3-1 4,3-2-3-3,4 1-14 1,2 3-20-3,-2 0-64 4,-7 0-80-1,0 0-78-3,0 3-462 4</inkml:trace>
    </iact:actionData>
  </iact:action>
  <iact:action type="add" startTime="17424">
    <iact:property name="dataType"/>
    <iact:actionData xml:id="d4">
      <inkml:trace xmlns:inkml="http://www.w3.org/2003/InkML" xml:id="stk4" contextRef="#ctx0" brushRef="#br1">13964 8111 645 0,'13'0'255'7,"-13"0"-133"2,-20 0-55-2,-47 4 28-1,-27 22 4 2,-27-9-6 1,-29 2-14-1,-22 4 5-2,-9-6-7 1,2 3-24 1,8-1-17 0,11 1-11-2,22-5-13 3,27-2-5 0,14-8-3-4,21 2-2 3,31-7-2 0,19 0 0 0,16 0-14 0,10-15-45-2,10-19-24 2,41 1-45 0,-12 19-93 0,5 8-216-1</inkml:trace>
    </iact:actionData>
  </iact:action>
  <iact:action type="add" startTime="18287">
    <iact:property name="dataType"/>
    <iact:actionData xml:id="d5">
      <inkml:trace xmlns:inkml="http://www.w3.org/2003/InkML" xml:id="stk5" contextRef="#ctx0" brushRef="#br1">21832 8284 97 0,'0'0'312'6,"0"0"-159"3,0 0-58-1,0 0-23-3,0 0 43 4,0 0-6-2,0 0-18 2,-141 29 10-1,53-29-15-2,-41 0 0 1,-23 0-11 2,-37 3-7-3,-12-1-7 1,9 3-8 2,-2 7-13-2,26-1-16 0,14 0-11 2,18-5-7 0,32-1-4-2,7-1-2-1,27-4-14 2,16 1-26 1,31-1-50-3,19 0-60-1,4 0-142 4,10 0-301-1</inkml:trace>
    </iact:actionData>
  </iact:action>
  <iact:action type="add" startTime="22255">
    <iact:property name="dataType"/>
    <iact:actionData xml:id="d6">
      <inkml:trace xmlns:inkml="http://www.w3.org/2003/InkML" xml:id="stk6" contextRef="#ctx0" brushRef="#br0">8809 12761 217 0,'0'0'226'6,"0"0"-56"0,0 0-21 3,0 0-31-2,0 0-42 1,0 0-1-2,0-9-1 3,0 9-7-2,0 9 1 2,0 12-9-4,0 6 3 4,0 4-13-2,0 2-12 2,0 7-12-4,0-3 1 4,0-2-5-1,0 2-5-1,0-6-4-1,0-2-2 3,0-4 2-2,0-5 0 2,0-7 0-4,0-6-3 4,0-2 8-2,0-5-3 1,0 0 2-2,0 3 2 2,0-3-3 0,0 2 13 0,0 5-6-1,0 1 1 1,18-3-20 1,0 3 4-2,6-2-2-2,-3-1 3 4,11 1 1-1,-1 1 2 0,2-3 2-2,3 2 3 2,-7 6 2 0,10-2 4 0,2 2-1-2,-5-4-6 2,3-6 0 0,-1 1-2 0,6-3-3-2,2 0-5 1,8 0 2 2,2 0-1-2,2-8 3 0,2-5 9 1,-7 1 1 0,5 1-2 0,2 0 2-3,0-1-13 4,0 1-6-1,-2 0 0 0,1-1 0-2,5 4 0 2,-4 0 0 0,-3-1 0 0,7 7 0-2,6-4 0 2,-6 1 0-1,4-5 0 2,4 5 0-3,5 0 0 2,-6-4 0 0,6 4 0 0,-5-5 0-2,-3 5 0 2,3 3 0 0,-4-4 0 1,9 6 0-5,-10-3 0 4,9-1 0 2,-2 0 0-3,9 4 0-1,-6-3 0 2,3 3 0 0,-8 0 0 0,5 0 0-2,-5 0 0 2,-8 0 0-1,0 0 0 2,-3 0 0-3,3 0 0 2,5 0 0 0,-5 0 0 0,0 0 0-2,-8 0 0 2,1 0 0 0,-7 0 0 1,11 3 0-5,5 1 0 5,-3-2 0-1,1 0 0 0,0-2 0-2,1 0 0 2,8 0 0 1,-10 0 0-2,10 0 0-1,-5 0 0 2,4 0 0-1,-6 0 0 2,0 0 0-3,0 0 0 2,-3 0 0 0,-2 0 0 0,-4 0 0-2,4 0 0 2,-11 0 0 0,10 3 0 0,1-3 0-3,-2 3 0 4,-1 2 0-1,2-1 0 0,0 4 0-2,-3-3 0 2,0 0 0 0,-7-2 0 0,11 4 0-1,-1-5 0 0,9 3 0 0,-8 1 0 2,6-2 0-4,-6 3 0 4,5-1 0-1,7 1 0 0,-12 1 0-2,4-3 0 2,-6 0 0 0,-2 2 0 0,-1-2 0-3,-8-3 0 4,4 1 0-1,-4-3 0 0,9 0 0-2,-11 0 0 2,8 0 0 0,4 0 0 1,1 0 0-3,5 0 0 1,-5 0 0 0,7 0 0 2,3 0 0-3,-5 0 0 2,0 0 0 0,-2 0 0 0,-4 0 0-3,1 0 0 4,-1 0 0-1,-5 0 0 0,-3 0 0-3,4 0 0 4,-6-3 0-1,8-2 0 0,1 3 0-3,-11 2 0 3,11-3 0 1,-12 3 0-2,4-4 0-1,-5 3 0 2,-4-3 0 1,2 1 0 0,-1 3 0-4,-1-2 0 3,1-1 0 0,-1 0 0 0,-3 1 0-2,2 2 0 2,-10-3 0 0,10 3 0 1,-3-6 0-4,5 6 0 3,-1-4 0 0,4 4 0 0,8 0 0-2,-7 0 0 1,-2 0 0 2,7 0 0-1,-7 0 0-2,1 0 0 2,-7 0 0-1,3 0 0 1,0 0 0-1,-1 0 0 1,-1 0 0 0,-5 4 0 0,8-2 0-2,0 2 0 2,-5-4 0 1,1 0 0-2,5 0 0-1,-4 0 0 2,6 0 0 0,-4 0 0 0,1 0 0-3,-2 0 0 4,-1 0 0-2,1 0 0 2,-6 0 0-3,-2 0 0 2,6 3 0-1,-5-3 0 2,0 0 0-3,4 0 0 2,3 2 0 0,-5-2 0 0,1 3 0-3,1 0 0 4,1 2 0-1,3 0 0 0,0 2 0-2,1-2 0 1,2 0 0 2,-2 1 0 0,7-3 0-3,-5 0 0 2,2-1 0 0,7 1 0 1,-4-3 0-4,4 0 0 3,-2 0 0 0,-11 0 0 1,1 3 0-4,-1-3 0 4,2 0 0-2,-3 0 0 2,-4 0 0-4,7 0 0 3,0 0 0 0,-1 0 0 1,4 0 0-4,2 0 0 3,8-3 0 0,-9-8 0 0,10-5 0-2,-10 1 0 2,11-2 0 0,-8-2 0 1,1 1 0-3,-5 2 0 1,-1-1 0 1,-4 6 0 0,2 3 0-2,-16 3 0 2,8-2 0-1,-10 1 0 1,0 4 0-2,11 0 0 1,-11-1 0 2,10-1 0-1,-5-2 0-2,8 6 0 2,0-2 0 0,-5-1 0-1,2 3 0 0,-5-2 0 0,5-1 0 2,-13-1 0-4,8 4 0 5,1-1 0-3,-3-3 0 0,4 1 0 2,-2 1 0-3,11 2 0 2,-6-3 0 0,2-1 0 1,1 3 0-3,2-2 0 1,-2-1 0 1,-13-1 0 1,5 0 0-5,1 2 0 5,-4-3 0-1,7 0 0-1,-8 4 0 0,-1-1 0 1,-2 1 0 0,-1 2 0-2,-4 0 0 2,-4 0 0 0,3 0 0 0,1 0 0 0,2 0 0-3,-2 0 0 4,-6 0 0-2,-6 0 0 2,5 0 0-3,-6 0 0 2,-3 0 0 0,1 0 0 0,-1 0 0-3,0 0 0 3,0 0 0 1,0 0 0-2,0 0 0-1,3 0 0 2,2-10 0 1,8-12 0-2,-8-12 0 0,1-19 0 1,-1-12 0-1,-3-17 0 1,-2-13 0-1,0-9 0 1,0 2-10 0,0 21-8-3,0 28-14 4,0 28-20-1,0 16-11 0,0 9-29 0,0 9-15-2,-2 61-81 1,2-19-98 2,0 21-893-3</inkml:trace>
    </iact:actionData>
  </iact:action>
  <iact:action type="add" startTime="26230">
    <iact:property name="dataType"/>
    <iact:actionData xml:id="d7">
      <inkml:trace xmlns:inkml="http://www.w3.org/2003/InkML" xml:id="stk7" contextRef="#ctx0" brushRef="#br0">23274 12093 213 0,'3'-4'311'7,"-3"4"-144"0,0 0-52 0,0 0-26 1,0 0-23 1,0 0-7-1,0 7-8-3,0 6-1 4,0 9 11-2,0 7-3-1,0 10-3 3,0 8-1-1,0 7-13-1,0 6-5 0,0 2-8 0,0-4-6 1,0 2-2 0,0-11-3 0,0-9-2 0,0-6-1-1,0-11 1 1,0-9-4-2,0-6 9 1,0 4 0 2,0-2 2-1,10 1-6-2,-4 4 2 2,7-2-5 0,-9 0 4-1,4-4 1 0,8 1-2 0,1-2-2 1,3 1-3 2,6 2 2-5,12-6-2 4,5 1 5-3,10 0-4 2,3-4-1-2,9 1 4 2,12-3-1 1,9 0-1-1,11 0-2-2,0 0 0 2,-6 0-1 0,4 0 5 2,3 0 1-7,-9 0-1 6,8 0 0-1,3 0-1 0,1 0-3-2,-5 0-6 2,1 0-1 0,0 0-2 0,3 0 5-2,4 0-4 2,-1 2 5-1,3 8-6 2,-3-5 4-2,3-3-3 0,-12 7 3 1,0-3 3 0,-7 2-1-2,0-1-4 2,-3-3 0 0,-1 5-4 1,2-3 0-5,11-4 0 4,1 1 0 1,0 1 0-2,-5-4 0 2,8 4 0-4,0 5 0 4,-3 0 0-1,0 1 0-2,3-1 0 2,-12-1 0-1,4-1 0 2,-14-6 0-3,-11-1 0 2,-4 0 0 0,-2 0 0 0,-1 4 0-2,4 4 0 1,5 1 0 1,-8-1 0 1,16 4 0-3,-6-2 0 1,4 0 0 2,4-3 0-1,-4-1 0 0,-10 0 0-2,-3-4 0 2,-4 1 0-1,2 0 0 0,-15 0 0 1,1-1 0-1,-8-2 0 3,-6 0 0-5,-8 0 0 3,-3 0 0 0,-2 0 0 0,-2 0 0-2,2 0 0 2,-11 0 0 0,4 0 0 0,-3 0 0-1,2 0 0-1,-6 0 0 3,6 0 0-2,-9 0 0 0,5 0 0 0,-4 0 0 1,0 0 0 0,-3 0 0-1,0 4 0 1,0-4 0-1,0 0 0 2,0 0 0-2,6 0 0 0,-6 0 0 2,0 0 0-3,0 0 0 2,0 0-8-1,0 0 2 1,0 0-1 0,4-31-3-2,-1-19 7 2,-2-16-2 0,-1-10 1 0,0-16 1-2,0-16 2 1,0-1-4 2,0 3 3-1,0 15 2-2,0 31-3 2,15 16 0 0,-6 19-2-1,-1 15 5 0,-3 1-10 1,-5 6-26 0,0 0-39 0,0-1-52-2,0 4-58 2,0 0-68 0,0 0-124 1</inkml:trace>
    </iact:actionData>
  </iact:action>
  <iact:action type="add" startTime="28563">
    <iact:property name="dataType"/>
    <iact:actionData xml:id="d8">
      <inkml:trace xmlns:inkml="http://www.w3.org/2003/InkML" xml:id="stk8" contextRef="#ctx0" brushRef="#br0">31955 12303 309 0,'0'0'145'7,"0"0"8"0,0 0-57 1,0 0-49-1,0 0-29 1,0 0 41 0,0 0 35-1,-298 57-39 0,157-27-5 1,-31 2 13-1,-14-2-25 1,-11-6-6-2,-10-7-6 2,-11-7-14 0,-4-10-4-2,-1 0-5 5,13-7 2-4,22-18-5 1,31 6 0-2,35 6-18 2,40 6-27 0,38 7-42-1,27 0-12 0,17 0-54 0,17 0 22 1,40 12-355 0</inkml:trace>
    </iact:actionData>
  </iact:action>
  <iact:action type="add" startTime="28922">
    <iact:property name="dataType"/>
    <iact:actionData xml:id="d9">
      <inkml:trace xmlns:inkml="http://www.w3.org/2003/InkML" xml:id="stk9" contextRef="#ctx0" brushRef="#br0">31958 12675 257 0,'0'0'118'8,"0"0"17"0,0 0-6-1,0 0-28 0,0 0-11 0,0 0-1 2,212-16-19-4,-212 16-22 3,0 0-22 1,-52 4-12-2,-24 16 19-1,-31 2 9 2,-31-6-10 0,-23-7-10 0,-36-9 4-2,-19 0 0 4,-13 0 13-1,-4-19-2-2,11-2 1 0,18 8 5 0,27 7-8 1,29 6-15 0,15 0 7-2,12 0-11 1,20 0-10 2,18 0-2-1,22 0-4-2,21 0-4 3,17 6-41-3,11 3-86 3,12-7-85-4,9 10-168 3</inkml:trace>
    </iact:actionData>
  </iact:action>
  <iact:action type="add" startTime="30378">
    <iact:property name="dataType"/>
    <iact:actionData xml:id="d10">
      <inkml:trace xmlns:inkml="http://www.w3.org/2003/InkML" xml:id="stk10" contextRef="#ctx0" brushRef="#br0">22748 12646 353 0,'0'0'202'6,"0"0"17"1,0 0-47 2,0 0-54-1,0 0-19-2,0 0-14 2,0 0-11 0,10 20-25-1,23-30-2 0,21-22 13 0,10-11 8 1,7-7 3 0,19-12-2-1,7-5-7 0,6-5-6 2,18 3-5-2,3-8 0 2,13-1-8-3,11-3-9 3,9-6-7-2,10 5-3-1,-12 9-11 2,1 11-13 0,-12 6 0 0,-7 6 0-2,-9 3 0 1,5-5 0 1,-8 5 0 1,8-2 0-3,-2 7 0 2,5 0 0 0,-1 2 0-1,-15 5 0 0,3 4 0 1,-8 6 0 0,-5 0 0-1,6 1 0 0,1 1 0 1,-5-1 0 0,-2-4 0-1,-3-6 0 1,-5 4 0-1,-2 1 0 1,-3-2 0 0,2 5 0-3,-5 1 0 4,-10 1 0-1,-7 6 0 0,-13 1 0-3,-4 3 0 4,-5-1 0-2,-10 2 0 2,-4-1 0-3,5-1 0 2,7 5 0 0,-10-5 0-1,2 0 0-1,7-2 0 3,-7 2 0 0,7 0 0-2,-7-2 0-1,10 0 0 2,-10 1 0 0,6 2 0-1,3-3 0 0,2 3 0 0,-17-2 0 3,6-5 0-4,-1 0 0 0,4-11 0 2,-4 2 0 1,13-4 0-1,-6 0 0-2,2 2 0 1,4 2 0 2,-11-1 0-2,-4 3 0 0,13-2 0 1,-11-7 0 0,1 3 0 0,7 3 0-2,-9 0 0 3,0 6 0-2,-4 3 0 1,-6 2 0-3,-5 6 0 4,-5-1 0-1,-3 2 0 0,-4 1 0-2,-3 4 0 2,-6 2 0-1,-4 3 0 2,-3 0 0-4,0 3 0 3,0 0 0 1,0 0 0-2,-27-5 0 0,-43 0 0 1,-17-4 0-1,-10 4 0 2,-3-2 0-3,3 6 0 2,10-3 0 0,10 4 0 0,16 0 0-2,19 0 0 2,15 0 0 0,14 0 0 0,11 0 0-2,2 0 0 2,0 0 0 0,0 0 0 0,0 0 0-2,15 0 0 1,31 0 0 3,31 0 0-4,20 0 0 1,6 0 0 1,-5 0 0 0,2 0 0 0,-17 0 0-2,-25 0 0 2,-17 5 0 0,-15 7 0 0,-13-3 0-2,-13 7 0 2,0 23 0 0,-10 21 0 0,-30 13 0-2,-7 6 0 2,-10-10 0 0,3-3 0-1,5-8 0 0,11-10 0 0,2-8 0 2,16-16 0-2,10-6 0 0,1-13 0 0,9-5 0 2,0 0-48-1,0 0-12-2,16 0-27 2,41-14-21 0,27-21-110-1,16-17-4-1,-57 27-95 3,-2 5-526-1</inkml:trace>
    </iact:actionData>
  </iact:action>
  <iact:action type="add" startTime="31662">
    <iact:property name="dataType"/>
    <iact:actionData xml:id="d11">
      <inkml:trace xmlns:inkml="http://www.w3.org/2003/InkML" xml:id="stk11" contextRef="#ctx0" brushRef="#br0">30107 9577 310 0,'0'0'128'5,"0"0"-72"1,0 0 73 2,0 0-2 1,0 0-27-2,0 0-7 0,0 0-24 0,-374 37 14 1,326 10-12 0,15-2-7-1,10 3-10 0,10-3 3 2,13 9-5-2,0-5-6-1,36-1-21 2,22-11-7 0,6-17 3 0,2-12-9-2,4-8 2 4,-9-8-12-2,-10-40-1 1,-2-16-1-5,-22-13-1 7,-11-7-1-4,-13-2 0 1,-3-2-7-3,0 9-24 4,-26 9-25-2,-17 11-59 2,-11 17-48-2,31 42-98-1,3 0-541 2</inkml:trace>
    </iact:actionData>
  </iact:action>
  <iact:action type="add" startTime="32446">
    <iact:property name="dataType"/>
    <iact:actionData xml:id="d12">
      <inkml:trace xmlns:inkml="http://www.w3.org/2003/InkML" xml:id="stk12" contextRef="#ctx0" brushRef="#br0">29230 12338 432 0,'0'0'251'7,"0"0"-122"1,0 0-25 0,0 0-15 1,0 0-8-3,0 0-8 2,0 0 19 0,158-148 8-1,-91 112-27 0,10-4-19 0,11-6 0 2,8-7 0-1,18-7-9-2,-4-11-10 2,4-1-8-1,3-7 1 2,-10 0-10-2,6 2 0-1,-8 11 0 3,-1 4-6-1,-7 3 4-3,-1 5-3 3,-11-3 4 1,11 3-7-1,4-7 1-2,1-3-2 1,15-4-2 2,0-3-2-1,0 2-3-2,-3 7 6 2,-13 8-3 0,-18 10 1 0,2 1 1-3,-7-1 2 4,5-1-6-1,-4 1-2-2,-11 5 3 1,-3 7-3 1,-18 9-1 1,-11 6-1-2,-3 3 1 1,-12 6 0-2,1-1-1 3,-6 1 0-1,-3 0 1-2,1-1 0 2,3 4 1 0,0-5-1 0,-2-1 0-2,0 5 0 2,3-1 1 0,-7 4-1 0,-4 3 1-2,1 0-1 2,-7 0 0 0,0 0 0-2,0 0-1 1,0 0-2 1,0 0-2 1,0 0 3-2,0 0 0 0,0 0 1 1,0 0 0 0,0 0 2-1,0 0-3-1,0 0 2 4,0 0 0-2,0 0 0-1,0 0-3-1,0 0 0 2,0 0-3 0,0 0 2 0,0 0 0-2,0 0 3 1,0 0-1 2,0 0 0-1,0 0 0-2,0 0-1 1,0 0 2 2,0 0-2-3,0 0 2 2,0 0-1 0,0 0 2 0,0-3-3-2,0 0 2 3,0-1 0-2,0 4 1 1,0-5-2 0,0 5-1-2,0-2 0 2,3-9 0 0,10-3 3 0,-9-3 1-2,9 4-1 2,-2-2 0 1,2 2 1-3,3-3-1 1,-8 6 2 0,4-1-2 2,-1-1 0-1,1 5 0-2,-8 0 1 2,1 4 0 0,-5 3-1-2,0 0 0 2,0 0 0 0,0 0 0 0,0 0 0-3,0 0-2 3,0 0 2 1,0 0-2-1,0 0 2 0,0 0-4-2,0 0 3 2,0 0 1 0,0 0-1-2,0 0 0 2,0 0-1-1,0-5-5 2,0-7 0-2,-9-2 1-1,-33-2 6 3,-4-6 2-1,-7 5-2 0,-3-1 4-2,-11-1-3 2,-10 4 1 1,-15 4-2-4,5 5 0 3,10 4-2 0,13 2 1-1,15 0 0 2,17 0 1-3,12 0 0 2,8 0 0-1,11 0 2 1,-2 0 3 0,3 0 1-2,0 0 4 4,0 0-2-3,0 0 5-1,53 11-2 2,21 9-10 0,32 2 0-1,1-2-1 1,-5-8-1-1,-7-1-2 1,-24-1 3-3,-17 2 0 4,-21-1 0-1,-9 0 1 0,-17-6-2-1,-7 13 0 0,0 16 0 1,0 20-2 0,0 21 2-1,-4 6 1-1,-23-3 3 2,10-13-2 1,-6-8 1-1,5-16 0-2,3-11-2 1,7-16 0 2,2-6 0-1,6-8 1-2,0 0-1 2,0 0-2 0,0 0-15-2,0 0-35 2,15 0-29 0,27 0-103 0,12-20 25 0,-37-5-88-2,6-12-187 2</inkml:trace>
    </iact:actionData>
  </iact:action>
  <iact:action type="add" startTime="33835">
    <iact:property name="dataType"/>
    <iact:actionData xml:id="d13">
      <inkml:trace xmlns:inkml="http://www.w3.org/2003/InkML" xml:id="stk13" contextRef="#ctx0" brushRef="#br0">33102 9633 290 0,'0'0'96'6,"0"0"-4"3,0 0 30-1,0 0-26-2,0 0-13 1,0 0-16 2,0 0 11-3,61-270-6 1,-82 315 21 1,-19 22 1 0,-2 10-19 0,9-5-14-2,8-4-13 2,2-13-13 0,14-11-2 0,9-7-11-1,0-7 5 0,0-4 0 1,19-5 13 0,19-1-10-2,8-5-18 3,8-10-9-1,-8-5 2-2,0 0-5 1,-5-31 0 3,-11-25-2-2,1-6-6 1,-21-13-11-4,-10-4-9 3,0 6-14 0,-17 2-15-1,-40 7-27 0,-27 4-84 2,40 49-26-2,-2 3-296 2</inkml:trace>
    </iact:actionData>
  </iact:action>
  <iact:action type="remove" startTime="35998">
    <iact:property name="style" value="instant"/>
    <iact:actionData xml:id="d14" ref="#d10"/>
  </iact:action>
  <iact:action type="add" startTime="35947">
    <iact:property name="dataType" value="strokeEraser"/>
    <iact:actionData xml:id="d15">
      <inkml:trace xmlns:inkml="http://www.w3.org/2003/InkML" xml:id="stk14" contextRef="#ctx0" brushRef="#br2">35002 15072 741 0,'0'0'170'7,"0"0"-83"-1,0 0-41 3,0 0-34 0,0 0-12-3,0 0-7 0,-54-8-46 10,51 8-132-13,3 0-373 2</inkml:trace>
    </iact:actionData>
  </iact:action>
  <iact:action type="add" startTime="36401">
    <iact:property name="dataType" value="strokeEraser"/>
    <iact:actionData xml:id="d16">
      <inkml:trace xmlns:inkml="http://www.w3.org/2003/InkML" xml:id="stk15" contextRef="#ctx0" brushRef="#br2">36608 14079 430 0,'0'0'223'6,"0"0"-70"2,0 0-27-2,0 0-43 3,0 0-16-1,0 0-8-3,3-2-21 4,-3 2-24-1,0 0-11-1,0 0-3-1,0 17-7 3,0 5-75-1,0-14-177 0</inkml:trace>
    </iact:actionData>
  </iact:action>
  <iact:action type="remove" startTime="36832">
    <iact:property name="style" value="instant"/>
    <iact:actionData xml:id="d17" ref="#d11"/>
  </iact:action>
  <iact:action type="add" startTime="36845">
    <iact:property name="dataType" value="strokeEraser"/>
    <iact:actionData xml:id="d18">
      <inkml:trace xmlns:inkml="http://www.w3.org/2003/InkML" xml:id="stk16" contextRef="#ctx0" brushRef="#br2">36950 14077 458 0,'0'0'196'16,"0"0"-62"-14,0 0-45 3,0 0-54 5,0 0-35-5,0 0-3 3,0 0-136-1,-41-3-381-1</inkml:trace>
    </iact:actionData>
  </iact:action>
  <iact:action type="add" startTime="37485">
    <iact:property name="dataType" value="strokeEraser"/>
    <iact:actionData xml:id="d19">
      <inkml:trace xmlns:inkml="http://www.w3.org/2003/InkML" xml:id="stk17" contextRef="#ctx0" brushRef="#br2">40042 13973 428 0,'0'0'114'6,"0"0"-8"2,0 0-18 0,0 0-56 0,0 0-26-2,0 0-6 2,-7-12-8 0,7 12-89 0,-6 0-150-3</inkml:trace>
    </iact:actionData>
  </iact:action>
  <iact:action type="add" startTime="37869">
    <iact:property name="dataType" value="strokeEraser"/>
    <iact:actionData xml:id="d20">
      <inkml:trace xmlns:inkml="http://www.w3.org/2003/InkML" xml:id="stk18" contextRef="#ctx0" brushRef="#br2">40042 13973 290 0</inkml:trace>
    </iact:actionData>
  </iact:action>
  <iact:action type="remove" startTime="37886">
    <iact:property name="style" value="instant"/>
    <iact:actionData xml:id="d21" ref="#d13"/>
  </iact:action>
  <iact:action type="add" startTime="37886">
    <iact:property name="dataType" value="strokeEraser"/>
    <iact:actionData xml:id="d22">
      <inkml:trace xmlns:inkml="http://www.w3.org/2003/InkML" xml:id="stk19" contextRef="#ctx0" brushRef="#br2">40042 13973 290 0,'-136'-160'399'20,"136"160"-259"-20,0 0-30 1,0 0-54-1,0 0-37 1,0 0-19 4,33-17-29 3,-33 41-94-1,0-9-165 1</inkml:trace>
    </iact:actionData>
  </iact:action>
  <iact:action type="remove" startTime="38319">
    <iact:property name="style" value="instant"/>
    <iact:actionData xml:id="d23" ref="#d12"/>
  </iact:action>
  <iact:action type="add" startTime="38333">
    <iact:property name="dataType" value="strokeEraser"/>
    <iact:actionData xml:id="d24">
      <inkml:trace xmlns:inkml="http://www.w3.org/2003/InkML" xml:id="stk20" contextRef="#ctx0" brushRef="#br2">38950 14993 398 0,'0'0'89'18,"0"0"2"-17,0 0-24 1,0 0-47 7,0 0-13-1,0 0-7-3,0 0-9 4,-116 0-73-1,115 2-236 0</inkml:trace>
    </iact:actionData>
  </iact:action>
  <iact:action type="add" startTime="40334">
    <iact:property name="dataType"/>
    <iact:actionData xml:id="d25">
      <inkml:trace xmlns:inkml="http://www.w3.org/2003/InkML" xml:id="stk21" contextRef="#ctx0" brushRef="#br0">23167 12947 53 0,'0'0'89'5,"0"0"-19"4,0 0-27-1,0 0-12-1,0 0-19 0,0 0-7 1,19 129 6 0,-19-118 10 0,0-3 30-3,4-5 20 3,-1-1 7 0,-3-2 1-1,0 0 13 0,1 0 3 2,2 3-16-2,6-3-2 2,-6 0-9-4,-3 0-9 3,0 0-3 1,0 0-12-1,0 0-7-2,0 0-12 2,0 0-3 0,0 0-4-1,0 0-6 0,0-20 12 0,-15-15 11 2,-2-12-4-2,-6-13-7-1,-2-13 0 2,5-17 1 2,-12-13-2-4,7-15 1 0,2-10 7 3,6-4-5-1,1-3 1 0,13-5-5-2,3-9-4 1,0-1 1 2,0 2-3-1,0 5 1-2,0 5-2 2,0 7 7 0,19 4-6-1,-6 5 1 0,1 9-7 2,4 1 2-2,5 1 0-1,6-7-6 2,-9-10 0 0,8 2-1 0,8 2-2-1,2 9-2-1,-11 9 1 2,9 12 0 0,4 17 0 1,-3 6 1-3,2 12-2 2,2 4 3 0,0 6-1 0,-1 10 1-2,-4 2-4 3,-12 12 3-3,-1 8-2 2,-7 8 1 0,-15 5-1-1,-1 4 2 1,0 0-2-2,0 0 1 2,0 0 4 0,0 0 2 0,0 25 0-1,-1 25-5-1,-28 16 1 3,3 14-3-1,-2 14 1 0,-8 9-1-1,-2 17 0 0,-2 8 1 1,-3 11 0 0,10 6 0-2,1-2-2 2,0-4 1 0,8 3-1 0,3 1 3-2,-8 8-1 2,6 4 0 0,6 6 0 0,7-5 3-3,7-1-3 3,3-8 0 1,0-11 1-2,0-8 0-1,26-8 3 2,7-5 6 1,8 4-2-3,2-8-5 2,-2-3-2 0,2-7-1 0,-2-15-1 1,-5-14 0-3,-15-25-1 2,-11-20 0-1,-5-12 0 0,-5-9 0 0,0-4-16 1,0 2-35 0,0-4-42-2,0 0-76 2,0 0-77-1,0-10-243 1</inkml:trace>
    </iact:actionData>
  </iact:action>
  <iact:action type="add" startTime="41847">
    <iact:property name="dataType"/>
    <iact:actionData xml:id="d26">
      <inkml:trace xmlns:inkml="http://www.w3.org/2003/InkML" xml:id="stk22" contextRef="#ctx0" brushRef="#br0">31963 13382 457 0,'0'0'170'9,"0"0"-26"0,0 0-56-5,0 0-29 4,0 0-12 0,0 0 10 1,0 0-5-4,376-397-3 3,-319 288-5 0,-14-20-3 0,1-20-9-2,-11-14-4 2,-10-16-2 0,-5-16-11-2,-7-2-4 2,1-5 1 3,-12 3-4-4,0 10-2 2,0 9 1-4,-3 17-3 3,-17 13 3 0,-9 8-3 0,6 10 3-2,-2 9-6 2,-7 7 1 1,5 9 2-1,2 11 0-2,-7 12 0 2,10 13-1 1,6 9-3-3,6 18 4 1,10 17 0 0,0 6-2 2,0 12 0-3,0 2 5 0,0 4 4 1,0 0 0 2,0 3-6-1,0-2 3-2,0 0 0 2,0 2 7 0,0 0 2 0,0 0 7-2,0 0 5 1,0 0-1 2,0 0-2-3,0 0 2 1,0 26 7 1,8 42 0 1,12 33-29-1,3 29-4-3,-6 16 11 4,-1 10-2-1,-6 13 6 0,4 15-5-2,-1 10-1 2,-9 0-6 0,-1 2 2 0,4-4-1-2,-7-7-1 3,0 0 0-2,0-5-3-1,0-1 0 3,-10-9-1-2,-15-15-1 1,-11-18 1 0,-5-19-1-2,-2-13 0 2,-14-11 0 0,-6-6-1-2,5-10 0 1,-2-7 0 2,1-18-1-1,8-9-1 0,5-9-3-2,9-16-3 2,17-5 5 0,10-6 1-1,0-4 1 0,7-4 0 1,2 0-2-1,1 0-6-1,0 0-14 2,0-34-21 1,0-13-27-1,0-17-57-1,0 40-94-1,0 4-290 2</inkml:trace>
    </iact:actionData>
  </iact:action>
  <iact:action type="add" startTime="43148">
    <iact:property name="dataType"/>
    <iact:actionData xml:id="d27">
      <inkml:trace xmlns:inkml="http://www.w3.org/2003/InkML" xml:id="stk23" contextRef="#ctx0" brushRef="#br0">22655 12789 283 0,'0'0'510'5,"0"0"-347"1,0 0-27 3,0 0-13-1,0 0-10-3,0 0-33 3,0 0-3 1,370-374 3-2,-302 316-10 2,6-2-4-4,8 7-5 3,3-3-4 0,12 2-8-2,0 1-5 2,-7-1-2 0,8 4-9 0,5 3 3 1,4-2-12-1,1 2-24-1,8 0 0 2,-12-5 0-4,16 5 0 3,-2 1 0 2,2 7 0-4,0 4 0 1,-8-3 0 1,5 7 0 0,2 6 0 0,-1 0 0-1,9 1 0-1,7 6 0 5,-1-1 0-5,-4-5 0-2,-6 4 0 5,10 2 0 0,-12 1 0-2,2-3 0-1,-6 5 0 3,-8-2 0-2,-5 2 0 1,2-2 0-2,-3 0 0 1,-1-3 0 3,1 0 0-3,-2 2 0 0,3 1 0 2,-1-2 0-1,-3 3 0-1,-3-5 0 1,3 6 0 0,11-5 0-3,-7-1 0 4,13 5 0-3,-6-1 0 2,10-1 0-1,8 5 0 2,-4-5 0-3,14 2 0 2,2-3 0-2,-1-3 0 5,5-2 0-7,0 1 0 5,-6 5 0-2,12-8 0 2,-7 1 0-2,1 0 0-2,-5-4 0 3,-3 1 0 0,0-6 0-2,4-2 0 2,2 3 0 0,-2-7 0 0,-3 8 0-2,-11-3 0 2,-4 1 0 0,-5 0 0 0,-5 1 0-2,-13 4 0 1,-9 1 0 2,-10 0 0-2,5 0 0-1,-15-1 0 2,4 4 0 0,-1 0 0 0,-10 3 0-1,-6-7 0 1,-4 11 0 1,-8-6 0-2,-4 9 0-2,-14 0 0 4,9-2 0-1,-3 0 0 0,8-6 0-2,0 1 0 3,-3 0 0-2,1 1 0 1,-12 8 0 0,4-5 0-3,-3 5 0 4,3 5 0-2,4-1 0 0,-4 1 0 1,7 2 0 0,4-7 0 0,4 0 0-3,4-4 0 4,-2 2 0-1,-1-2 0 0,-5-2 0-2,-9 8 0 2,-10 4 0 0,-8 1 0 0,-13 6 0-2,-3 0 0 2,0 0 0 0,0 0 0 0,0 0 0-2,0 0 0 1,0 0 0 1,-3 0 0 0,-30 0 0-1,-18 0 0 1,-7 0 0 0,-22 0 0 0,4-13 0-2,-9-2 0 2,-3-5 0 1,4 6 0-2,3 1 0-2,-2 4 0 4,15 3 0-2,10 3 0 1,-1 3 0-1,18 0 0 1,-1 0 0 0,14 0 0 0,15 0 0-2,-1 0 0 1,11 0 0 2,3 0 0-2,0 0 0-1,0 0 0 2,17 5 0 0,53 21 0 1,31 8 0-3,23-2 0 2,3-12 0 0,4-1 0 0,-11-11 0 0,-10 1 0-2,-26-5 0 2,-13 2 0 0,-21 3 0-2,-14-3 0 2,-32-1 0 0,-1 0 0 0,-3 5 0-2,0 5 0 2,0 17 0 0,0 13 0 0,-23 11 0-2,0-4 0 2,2-1 0-1,-5-6 0 2,12-8 0-3,-7-3 0 2,13-9 0 1,-1-8 0-2,9-8-26-1,0-9-59 2,0 0-19 0,0 0-5 0,12 0-53-2,17 0-53 2,11-9-152-1</inkml:trace>
    </iact:actionData>
  </iact:action>
  <iact:action type="add" startTime="44592">
    <iact:property name="dataType"/>
    <iact:actionData xml:id="d28">
      <inkml:trace xmlns:inkml="http://www.w3.org/2003/InkML" xml:id="stk24" contextRef="#ctx0" brushRef="#br0">33612 9136 365 0,'0'0'76'7,"0"0"7"1,0 0 81 0,0 0-16 0,0 0-44-1,0 0-5 1,0 0-21-1,-381 98-6 0,320-47-7 1,10 6-1-1,19-2-5 2,15 14-5-4,17-3 0 3,0 1-3 0,9 2 2 0,39-16-10-2,15-8-19 3,18-17-17-1,8-18 3 1,2-10-7-4,-4 0-1 4,-13-38 0-1,-4-22-2 0,-9-25-2-2,-22-13-1 3,-16-8 0-2,-19 1 0 1,-4 17 0-2,-3 13-4 2,-37 22-4 0,-14 11-40 0,-7 14-55-1,-18 6-38 0,48 22-98 2,2 0-422-2</inkml:trace>
    </iact:actionData>
  </iact:action>
  <iact:action type="add" startTime="47556">
    <iact:property name="dataType"/>
    <iact:actionData xml:id="d29">
      <inkml:trace xmlns:inkml="http://www.w3.org/2003/InkML" xml:id="stk25" contextRef="#ctx0" brushRef="#br0">8067 18126 587 0,'0'0'217'7,"0"0"-66"0,0 0-47 0,0 0-1 1,0 0-35-1,0 0-11 1,0 0 10 0,313-56-17-1,-245 47-4 0,12 0-8 3,1-5 5-5,12 13-7 3,7-6-1-2,4 4-6 2,1 3-7 0,11 0 1 0,1 0 0 0,11 0-3-2,5 3 1 3,-5 11-7-1,9 7-10-3,0-11 4 4,3-1-1-2,5-4-4 2,19-5 3-4,13 0 0 4,2 0 0-1,4 0 7 0,1 6-4-3,13 1-2 4,0 3 3-2,8 4-3 2,8 0-1-3,-4-3 2 2,4 4-5 0,-5-10-1-1,6-3-2-1,-6-2 6 2,10 0-2 1,-2 0 4-1,4 3-1-3,-8 1 3 4,2-1-4-2,8-3 1 2,-6 5 1-3,-10-3-2 2,7 1-6 0,-9 0 0 0,-2 3 2-2,5-3 1 2,8-3-1 0,1 0 2-1,5 0 2 0,3 0-6 1,0 0 5 0,1 0 0 0,-3-9-1-3,-6 1-3 4,-2-4-1-1,-7 2 1 0,12-5 0-2,0 2 0 2,0-6 0 2,1 2 4-3,2-1-3-1,1-1 3 2,2 4 0 0,3 3-2 0,-5 4 4-1,-10-1-7 0,3 1 1 1,4 6 0 0,-5-9 5-2,5-1 4 2,2 1-4 0,-13-10 2 0,-1 4-4-2,-3 2-1 2,-20-2 1 0,-1 5 1 0,-14 2-2-1,-22 0-2 0,-23 9 4 2,-12-6-1-2,-24 5-2 0,-15-5-2 0,-20 6 0 2,-26-6 0-2,-13 7 0-1,-7 0 0 1,-8 0 0 1,0 0 0 0,0 0-20-2,0 0-21 2,-21 0-15 0,-23 12-2 0,-23 13-37-3,-26 3-43 4,-29 0-28-1,-44 0-51 0,79-19-107-3,-16-1-356 4</inkml:trace>
    </iact:actionData>
  </iact:action>
  <iact:action type="add" startTime="48980">
    <iact:property name="dataType"/>
    <iact:actionData xml:id="d30">
      <inkml:trace xmlns:inkml="http://www.w3.org/2003/InkML" xml:id="stk26" contextRef="#ctx0" brushRef="#br0">7758 18634 358 0,'0'0'213'7,"0"0"-52"0,0 0-42 0,0 0-23 1,0 0-32 0,0 0-5-1,0 0-8 0,210-80 5 1,-169 65-15 0,0 2 3 0,5 1-1-2,2-3-4 2,-5 4-11 0,10 0-5 0,-3-1-6-2,7 2-2 3,-4-5-2-1,7 2-1 0,1 7 3-1,7-2-1 1,12 5 4-2,-6 1-8 1,-5-6 1 1,9 8-1 0,-9 0 1 0,3 0-4 0,-4 0-2-2,5 0 4 2,-1 0 2-1,5 0 3 2,10 0-7-4,-3 0 0 4,10 0-4-1,-7 0 6 0,9 0-5-3,-11 0 1 3,14 0 3 1,2 0-2-1,17 0 3-2,1 0-2 2,5 0-5-1,-2 0 2 2,10 0-1-3,-7 0 3 2,-1 0 2 0,8 0-2 0,-6 0 3-1,6 0-5 0,-3 0 1 1,3 0 0-2,-7 0-1 1,2 0 0 2,7-5-1-2,-10 3-1 2,-3-4-2-3,-8 2 0 2,-6 3 2 2,6-5 0-4,-4 6-1 0,11 0 0 3,0 0 3-2,4 0-2-2,3 0 4 4,-1 0-6-2,-1 0 3 1,0 0 0 0,5 0-1-1,-7 0 0 1,-2 0 0-1,2 0 2 2,1 0-2-4,10 0 2 4,6 6-2-1,1-6-1 0,0 0-1-2,-1 0 0 2,-2 0-1 0,5 0 1 0,2 0 0-3,15 0 3 4,1-6 0-1,10 6 1 0,-5-6 1-2,13 6 2 2,1-2-3 0,-4 2 2-2,6 0 0 2,2 0 2 0,-3 0-1 0,0-3 0 0,3 1-6-2,-3-2 1 1,15-2-2 2,-2-1 0-1,2-3 0-2,-3 0 3 2,8-4-2 0,-14-1 0 0,0 2 3-2,-6 1-3 2,-10 2 2 0,9 3 1-2,-4 2-2 2,-14 2-2 0,0 3 0 0,-1 0 0 0,3 0 0-2,6 0 1 1,-7 0 0 1,3 0 2 0,-3 0 2-2,7 0-2 3,-12 0 4-2,-7 0-1 0,2 0-1 1,-9 0 0 0,4 0 0-1,10 0-1 1,-5 0-4-2,-9 0 0 4,-1 0-1-4,-2 0 2 4,0 0-1-5,-1 0 5 3,-2 0 1 0,-13 8 3-2,-7 1-2 2,-7 4 2 0,-23-1 5 0,-8 2-1 0,-19-8-2-3,-6-1-1 3,-26-1-4 0,-10-4-2 0,-6 0 0-2,-13 0 0 2,0 1-3 1,0-1-1-1,0 7 0-2,0-4-2 2,0-3-5 0,0 2-13 0,0-2-21-1,-3 0-20 0,-10 0-18 2,-3 3-37-2,-5 2-54-1,10-1-22 1,-5-4-148 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5:41.8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495">
    <iact:property name="dataType"/>
    <iact:actionData xml:id="d0">
      <inkml:trace xmlns:inkml="http://www.w3.org/2003/InkML" xml:id="stk0" contextRef="#ctx0" brushRef="#br0">17214 9024 490 0,'0'0'228'6,"0"0"-94"1,0 0-38 1,0 0-16 1,0 0 0-4,0 0-14 4,0 0-1-2,123 10 7 1,-54-7-9-2,5-3-16 3,21 0-3-2,7 4-9 1,16-2-8-2,20 1-4 2,5 3-5 0,15-4-2 3,-14-2-4 11,-8 0 4-22,-16 0 1 0,-18 0-5 6,-18-6 3 0,-5 1-3 2,-25 3 2 0,-24-5 0 0,-14 7-4-1,-16 0-4 1,0 0 4-1,0 0-4 1,0 0 0-2,-46 0-2 3,-35 20 0-2,-45 9 3 1,-26-7-1-2,-33-2 4 2,-25-9 0 1,-10 0 1-1,8-3 1-2,12-3-4 1,10 1-4 3,29-2 2-3,25-4-3-1,30 0-3 3,40 0-2-1,25 0 1-1,22 0 0-1,18 0 2 1,1 0 1 1,9 0 3 1,67-6 7-4,48-3-6 4,41 3-3-2,32 6-3 1,16 0 0-2,-11 0-1 3,-15 0 1-2,-8 4 2 1,-21 3 0-1,-17-3 1 1,-21-4-2-1,-20 0 4 2,-16 0-5-4,-14 0 3 4,-25 0-2-2,-19-4 0 1,-10 4 1-2,-16 0-1 2,0 0 0 0,0 0-1 0,-39 0-1-2,-41 0 1 2,-42 0 1 0,-42-5 0 0,-20-8 1-2,-13-7 4 2,0 6-3 1,23 2 5-2,23 7-3-1,21 5-2 3,27 0-2-1,22 0 1-1,24 0-1-1,27 0-1 2,17 0 0 0,13 0 2 1,13 0-2-4,64 0 4 3,49 0-3 0,58 0-1 1,35 0-3-3,5 0 1 1,-3 0 2 2,-27 0 2-2,-37 0 0-1,-33 2 3 3,-40 7-3-2,-29-6 3 0,-34 2-1 0,-21-5-2 1,-16 6-2 0,-71 3-4 0,-54-1 4-2,-53 2 0 2,-13 2 1 0,-12 3 2 1,9-5 1-4,27 7-1 3,25-3 1 0,33-1-2 1,35 0 0-4,29-9 0 4,30 1-1-2,31-5-1 2,18 0 0-4,71 0 10 3,47-15-8 0,44-5-2 0,2 5-3-2,8-2 3 2,-30-2 3 0,-33 8-1 1,-32 5 0-4,-45 3 2 4,-16 3 0-2,-29 0 0 1,-5 0-2-2,0 0-1 2,-43 0-2 0,-53 0 0 0,-44 13 1 0,-26 6 6-2,-13 6 2 3,11 2 2-1,11 0-4-3,24-1-1 3,31-8-2 0,36-6-1 0,32-7 0-2,31-5-2 3,3 0 0-2,77-9 0 1,43-21 0-2,40 5-2 2,24 8-4 0,10 3 3 0,-21 6-3-2,-18 5 6 2,-49 3 0 1,-37 0 1-2,-43 0 0-1,-13 0-1 3,-13 0-1-2,0 0-7 2,0 0-14-4,0 0-17 4,-33 11-11-1,-22 13-27 0,3 3-39-3,-13 10-62 4,37-24-63-2,8 11-288 2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5:41.809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86">
    <iact:property name="dataType"/>
    <iact:actionData xml:id="d0">
      <inkml:trace xmlns:inkml="http://www.w3.org/2003/InkML" xml:id="stk0" contextRef="#ctx0" brushRef="#br0">16905 3773 610 0,'0'0'220'7,"0"0"-112"-1,0 0-33 2,0 0-12 0,0 0-34 0,0 0-1-2,0 0 20 2,-212 70-4 0,86-41 1 0,-28-4 1-1,-4 1-4 0,-8-6-13 2,12-1-3-2,22-5-6-1,12-2-12 2,20-2-4 0,23 2-3 1,21-7-1-4,18 2 0 3,19-7 0 0,15 0-2 0,4 0-5-2,0 0-13 3,24 0-32-1,33 0-5 0,23-12-41-2,4 0-48 2,-48 9-36 0,2 3-201 0</inkml:trace>
    </iact:actionData>
  </iact:action>
  <iact:action type="add" startTime="6746">
    <iact:property name="dataType"/>
    <iact:actionData xml:id="d1">
      <inkml:trace xmlns:inkml="http://www.w3.org/2003/InkML" xml:id="stk1" contextRef="#ctx0" brushRef="#br0">17193 3909 169 0,'0'0'271'7,"0"0"-125"-1,0 0 38 5,0 0-35-5,0 0-45 2,0 0-42-2,-113 14 52 2,-3 11-38 0,-20-2 4 0,-22 1-16-2,-1-1-17 2,-2 2-1 0,3-5-11-1,14 1-12-1,24-8-9 2,15 1-9 1,29-6-2 0,16 4-2-3,15-3-1 2,13 2-1 1,21-1-5-2,2-1-27-1,9 2-74 2,0-11-114 0,0 4-210-1</inkml:trace>
    </iact:actionData>
  </iact:action>
  <iact:action type="add" startTime="14502">
    <iact:property name="dataType"/>
    <iact:actionData xml:id="d2">
      <inkml:trace xmlns:inkml="http://www.w3.org/2003/InkML" xml:id="stk2" contextRef="#ctx0" brushRef="#br0">5954 10369 555 0,'0'0'178'5,"-32"-2"-63"4,-29-4 12-4,-19 2-48 3,-29 4-18 1,-22 0-5-1,-14 0-4-3,-3 0-21 4,-6 0-9-1,-2 0 4 0,-5 21-2-2,17-5-7 1,15 4 1 1,19-3-6 2,23-6-5-3,17 2-2-1,17-6-3 2,19-4-2 0,11 0 1-2,10-3 2 2,13 0 0 1,0 0 8-2,13 0 22-1,57 0 4 3,44-28-19-1,43-1-14-1,31-8 3-1,12 4-3 2,2 2-3 0,-8 6 1 0,-24 8 6-2,-20 6 11 2,-29 5 6 0,-20 6 1 0,-34 0-1-2,-15 0-4 2,-27 0-5 0,-21 0 9 0,-4 0 0-2,0 0-13 2,-1 0-9 0,-70 0-2 0,-58 17 0-2,-50 3 1 2,-18-9 1 0,-10-5 2 1,5-4-3-4,12-2 3 4,15 0-2-2,20 0-3 3,38 0-2-5,12 3 0 4,28 3 0-2,22 6 2 2,10-1 0-4,18-6 0 4,14 1 0-2,10-6 0 0,-1 0 1-1,4 0-1 2,0 0 0 0,17 0 0-1,58 0-1 0,40 0 1 2,52 0 0-2,28 0 0 1,31-26-2-2,3-1 2 1,-5-2-3 2,-26 4 2-1,-21 13 1-2,-36 4 4 2,-34 6 6 0,-27 2 4 0,-27-3-2-2,-30 3 3 2,-18 0 5 0,-5 0-7 0,0 0-9-2,-52 8-3 2,-60 21 0 0,-65 1-1 0,-36-2 3-2,-36-2 4 3,-19-4 2-2,7-2 4 2,26-3 0-2,33 3-10-1,33 0-3 2,31-3-1 1,25-2 1-4,42-3-1 3,25-9 4-1,19-3-6 2,19 0 3-3,8-30-5 1,0-11 3 2,0 0-4-1,23 12-10-3,6 15-7 3,23 14-21 1,-4 0-72-1,-15 17-97-2,-12 14-220 2</inkml:trace>
    </iact:actionData>
  </iact:action>
  <iact:action type="add" startTime="16116">
    <iact:property name="dataType"/>
    <iact:actionData xml:id="d3">
      <inkml:trace xmlns:inkml="http://www.w3.org/2003/InkML" xml:id="stk3" contextRef="#ctx0" brushRef="#br0">21887 10181 465 0,'0'0'250'7,"0"0"-93"0,0 0-32 1,0 0-35 0,0 0-15-2,0 0-3 2,17 79-12 0,50-54-4-1,32 0-14 0,37-5 13 2,23-9-18-2,11-8 1 1,26-3-23-2,1 0-12 2,-7 0 5-1,-1-12-1 4,-18 2 5-7,-7-5 2 5,-10 1 1-1,-13 0-5-1,-11-3 1-1,-23 2-6 3,-23-1 6-3,-21 3-4 3,-26 5-2-3,-16 2 4 5,-8 3 0-5,-13 3-4 1,0 0 0-1,0 0-5 2,-29 0-3 0,-52 0 3 0,-47 5 4-2,-53 7 4 2,-34-9-4 0,-24-3 0 0,-10 0-1-2,-8-10-2 2,8-8 5 1,0-1-4-2,17 1 2-1,14 9-3 2,24 4-1 0,34 5-2 0,39 0 2-2,37 0-2 2,27 0 2 1,34 0 0-2,19 0 2 0,4 0 2 0,52 0 5 1,64 14 10-1,62 8-18 0,42-6 0 1,21 0 2 1,14-11-3-2,-8-2-2-1,-13 0 1 2,-13-3 1-1,-16 0 0 2,-9 0 6-3,-15-15-5 2,-12 2 4 0,-10 4 2 0,-18 9-3-2,-24 0 3 2,-33 0 6 0,-27 0 4 1,-33 0 3-4,-11 0-1 3,-13 7-8 0,-37 17-11 0,-56 4-4-2,-45 4 2 3,-33-2 2-2,-29-16-1 1,-14-11 1-2,6-3-2 2,7 0 2 0,21 0 1 0,18 0 1-2,9-15-1 2,26 5 0 0,23 1 1 0,14 0-1-1,39 9 0 0,18-4-1 2,21 4 0-2,12-3 0 0,35-3 0 0,62 6 8 2,45 0-8-3,51 0-1 2,15 0-4-1,10 0 5 2,2 0-1-2,-23 0 2-2,-33 0-1 5,-23 0 4-2,-34-4-3-1,-33 4 3-1,-35-2-3 2,-24 2 2 0,-15 0-3 0,0 0-3-2,-6-5-7 2,-42-3-9 0,-29-1 9 0,-20 6-8-2,-10 3-45 3,-8 0-52-2,-11 16-33 1,72-5-62-3,8 2-82 4</inkml:trace>
    </iact:actionData>
  </iact:action>
  <iact:action type="add" startTime="20292">
    <iact:property name="dataType"/>
    <iact:actionData xml:id="d4">
      <inkml:trace xmlns:inkml="http://www.w3.org/2003/InkML" xml:id="stk4" contextRef="#ctx0" brushRef="#br1">16102 10279 424 0,'0'0'172'8,"0"0"-8"0,0 0-44-2,0 0-8 2,0 0-11 1,0 0-2-3,0 0 1 3,-6 14-10-3,12-14-25 2,20 0-7 0,1-5 2-2,10-8 0 1,8-5-4 2,2-4-11-1,6-3 2 0,6-7-2-2,2-2-3 2,11-1-5 0,-3-9 0 2,7 5 0-5,1-3-2 2,6 0-4 1,-5 0-21 0,2-5-10-2,0-2 0 2,1 1 0 0,-2-5 0-2,3 0 0 2,0 0 0 1,2-4 0-2,-3 7 0 1,8 0 0-2,-5 1 0 3,0-4 0-2,13 3 0-1,-3-1 0 2,-7 3 0 0,-3 2 0 1,1 5 0-4,0 0 0 3,-4 1 0 0,-7-2 0 1,12 2 0-4,-14-1 0 2,21-6 0 2,-9 0 0-2,7-1 0 0,-5 3 0 1,-4 0 0 0,0 6 0 0,-1 1 0 0,-4-3 0-2,5-1 0 4,-1-2 0-3,3-1 0-2,-7 0 0 3,3 2 0 0,-3 1 0 0,-10-1 0-3,4 2 0 5,-2 1 0-2,4-2 0-1,-4 0 0 2,11 3 0-4,-3-4 0 3,5 2 0 0,-3 1 0-2,-4 3 0 2,-1 5 0 0,-6-3 0 0,5 1 0-1,-7 4 0 0,-9-2 0 1,-12 8 0 0,-6 1 0-2,-12 6 0 3,-6 2 0-2,-8 8 0 2,0 0 0-4,-6 3 0 3,-7 0 0 0,3-1 0 0,-2-1 0-2,2-2 0 2,6 5 0 0,-9 0 0 0,3 3 0-2,-3 0 0 2,0 0 0-1,0 0 0 1,0 0 0-1,0 0 0 1,-19 0 0 0,-38-3 0-1,-8 1 0 2,-14-5 0-4,-8-1 0 3,-6 4 0 0,-1 3 0-2,7 1 0 3,3 0 0-1,7 0 0 0,17 0 0-1,18 0 0-1,10 0 0 4,21 0 0-2,-1-2 0-4,12 2 0 5,0 0 0 0,0 0 0-2,0-4 0-1,13-2 0 2,34-5 0 0,32-2 0-1,5 1 0-1,13 3 0 3,3 7 0-1,-1 2 0 0,-12 0 0-1,-7 0 0 1,-8 0 0-1,-22 0 0 1,-3 0 0-3,-19 0 0 4,-11 0 0-1,-4 2 0 0,-10 11 0-3,-3 5 0 3,0 19 0 2,0 14 0-2,0 10 0-3,-16 7 0 3,-4-4 0 1,-13-2 0-1,5-9 0-3,5-5 0 3,0-11 0 0,8-9 0 0,1-11 0-3,9-6 0 4,5-8 0-1,0-3 0 0,0 0 0-2,0 0-75 2,21 0-34 1,18-12-93-2,-1-35-36-1,-28 19-124 2,3-3-665 0</inkml:trace>
    </iact:actionData>
  </iact:action>
  <iact:action type="add" startTime="21590">
    <iact:property name="dataType"/>
    <iact:actionData xml:id="d5">
      <inkml:trace xmlns:inkml="http://www.w3.org/2003/InkML" xml:id="stk5" contextRef="#ctx0" brushRef="#br1">21627 6579 481 0,'0'0'189'8,"0"0"-65"-3,0 0-36 5,0 0 1-3,0 0-27 1,0 0-7-2,0 0 3 1,-365 266-2 2,301-189-6-1,18-4-3-3,20-4 5 4,17 1-9-1,9-4 4-1,0-4 0-1,48-9-14 3,16-9 1-1,20-15-6 0,13-15-12-1,13-14 0 1,-10 0-1 0,-13-39-2 0,-7-20-6-2,-19-10-2 3,-18-12 0 1,-9-11-5-4,-30-7 2 0,-4 3-1 2,0 12-1 0,-28 15 0-1,-18 18-1-1,3 21-2 3,-1 10-1-1,-10 10 0-1,1 10-13-1,-18 0-34 3,-5 17-57-2,5 26-60 2,50-21-76-2,5 7-748 0</inkml:trace>
    </iact:actionData>
  </iact:action>
  <iact:action type="add" startTime="27999">
    <iact:property name="dataType"/>
    <iact:actionData xml:id="d6">
      <inkml:trace xmlns:inkml="http://www.w3.org/2003/InkML" xml:id="stk6" contextRef="#ctx0" brushRef="#br1">11208 14015 523 0,'0'-4'228'7,"0"4"-88"-1,0 0-46 2,0 0-21 0,0 0-21 0,0 0-13-2,0 21 3 2,0 4-5 0,0 5 5 0,0 7-4 0,0 5-1-2,0 7-4 2,0-2-6 1,0 0 2-4,0 2-11 2,0-8-9 2,0-7 3-1,0-7-4-2,0-7 0 2,5-11 2-1,-5-2 0 2,2-7 3-2,-2 0 2-1,3 0 1 3,-3 0 5-1,0 0 8-2,10 0-1 2,-2 0-3 0,8 5-7 0,8 1-11-1,-3-2 4 0,11 2-1 1,-2 1 3-1,3-2-6 1,8-3 11-1,-1 1-5 1,4-3 0 1,-1 0 4-3,7 0 0 1,-7 0-2 2,2 0-3-2,10 0 6 1,-7 0-3-3,9 0-5 4,3 0-1-1,1-8-2-2,12-3 3 3,-7 3 3-2,6-3 2 1,-9 2-7 0,-3-1 4-2,-14 5 0 3,8-3 0-2,-9 3-3-1,-2-1 0 2,12-2-6 0,2-1 1 0,-5 1 0-2,18-4-2 2,-2-2 4 0,8 3-2 1,7-2 1-4,-2-2 1 3,-1 4 0 0,1-3-3 0,8 2 3 0,-14 4-2-2,2 2 1 2,0 1-2 0,-16 5-3-1,5-3 0 0,4 3 0 2,-6-3 0-2,8 3 0 1,-4-4 0-2,-1 4 0 2,5 0 0 1,-11-1 0-2,3 1 0-1,-3 0 0 2,8 0 0 0,0 0 0-1,3 0 0 0,-4 0 0 1,8 0 0 0,-8 0 0 1,4 0 0-2,-7 0 0 1,-5 0 0-1,1 0 0-1,-5 0 0 3,4 0 0 0,-1 0 0-3,-1 0 0 3,1 0 0-4,2 0 0 4,0 0 0-2,3 1 0-1,-2-1 0 2,4 0 0 0,-7 4 0 0,0-4 0 1,-3 0 0-3,-1 0 0 2,-8 0 0 0,10 0 0-3,-3 0 0 4,-1 0 0-1,5 0 0-1,2 0 0 1,1 0 0-1,-2 3 0 0,0 2 0 2,-14-2 0-4,9-1 0 4,-12-2 0-2,-1 4 0 1,-4-4 0 3,-14 3 0-9,1-3 0 7,-7 0 0-2,-1 0 0 1,0 0 0-3,-7 0 0 5,2 0 0-3,-6 0 0-1,-5 0 0 2,2 0 0-1,3 0 0 2,1 0 0-2,-6 0 0 1,0 0 0 0,0 0 0 0,0 0 0-3,0 0 0 2,0 0 0 3,0 0 0-2,3 0 0-1,4-17 0-1,-7-27 0 3,13-21 0-2,-9-6 0 0,-4-1 0 2,3 6 0-2,1 15 0 0,-4 13 0-1,8 11 0 1,-7 10 0 2,-1 12 0-1,0 5 0-1,0 0 0 0,0 0-40 2,0 0-45-2,0 4-38-1,-1 29-51 2,-14-10-72 0,-2 4-123 0</inkml:trace>
    </iact:actionData>
  </iact:action>
  <iact:action type="add" startTime="32696">
    <iact:property name="dataType"/>
    <iact:actionData xml:id="d7">
      <inkml:trace xmlns:inkml="http://www.w3.org/2003/InkML" xml:id="stk7" contextRef="#ctx0" brushRef="#br2">15835 16409 420 0,'0'0'215'8,"0"0"-53"-1,0 0-46 0,0 0-15 1,0 0-23-1,0 0-11 2,-4-11-5-3,4 11-7 2,0 19 0 0,0 15-22 0,0 8-18-2,0 0 13 2,0 2-3 0,0-4 0 0,0-3 0-2,0 0-6 2,0-6-4 0,0-6-2 0,0-11 2-2,0-8-3 2,0-1-6 0,0-5-4 0,0 0-2-2,0 0 0 2,0 0 0-1,0 0 0 2,0-25-4-3,0-29 4 2,3-22 3 0,14-13-3-1,3-12 2-1,-1 2-1 5,6 6-1-4,-5 15 3 2,9 13-3-4,-6 17 2 3,-2 12-2 0,-1 11 3 0,-4 10 2-1,-9 8 1 1,6-1-2 0,-6 8 4-2,-4 0 2 0,10 0 10 2,-4 27 6-1,7 27-18 2,3 13-4-3,-2 9-4 4,-10-1 5-3,6-4-4 3,-8-10 2-6,-2-10-1 5,8-6-2-1,-9-17 0-1,-2-8 0 0,0-12 0-1,3-4-1 2,-3-4 1 1,4 0-4-3,9-7-3 1,3-35-9 2,4-18 13-2,6-10 2-1,-4 4-1 2,1 0 1 0,6 8 2 0,-4 7-2-2,-2 12 3 2,-3 5-2 0,1 21 0 0,-13 4 1-2,0 6 2 1,-5 3 0 2,1 0 3-1,9 37 3-2,10 24-6 2,-5 23-1-1,0 8 1 3,-5 8-3-5,-2-5 5 3,-11-14-4 1,0-2 1-2,0-20-2-1,0-12-1 1,0-12-2 2,0-13 0 0,0-14-8-4,0-8-17 3,0 0-24 0,0 0-39 0,1-1-28-2,15-36-33 1,-12 10-31 2,-1 5-196-1</inkml:trace>
    </iact:actionData>
  </iact:action>
  <iact:action type="add" startTime="33484">
    <iact:property name="dataType"/>
    <iact:actionData xml:id="d8">
      <inkml:trace xmlns:inkml="http://www.w3.org/2003/InkML" xml:id="stk8" contextRef="#ctx0" brushRef="#br2">16811 16444 435 0,'0'0'208'7,"0"0"-30"0,0 0-72 1,0 0-27 0,0 0-24-1,0 0-11 0,265-249-12 0,-236 210-13 2,-15 9-12-1,-5 4-4-2,-9 7-3 2,0 4-1 0,-23 6-2 0,-18 9-8-2,-11 0 5 1,-2 7 4 2,8 29 2-1,1 12 2-2,12 3 2 3,7 1 8-2,13 5 10 4,13-3 17-8,0 4 11 5,0-2 5 0,39-5-11 0,1-4-12-2,18-10-12 1,-1-12-16 2,7-8-4-1,-8-17 0-2,-8 0-21 1,0 0-34 2,-13-44-41-1,-2-18-48-1,-33 25-42 0,0-2-188 1</inkml:trace>
    </iact:actionData>
  </iact:action>
  <iact:action type="add" startTime="33921">
    <iact:property name="dataType"/>
    <iact:actionData xml:id="d9">
      <inkml:trace xmlns:inkml="http://www.w3.org/2003/InkML" xml:id="stk9" contextRef="#ctx0" brushRef="#br2">17611 15006 441 0,'0'0'315'5,"0"0"-121"3,0 0-67 0,0 0-54-2,0 0-53 1,0 0 20 1,16 363 12 1,-9-228-1-3,-4 11-8 1,-2 6-20 1,8-4-5 1,-9-4-5-3,0-15-6 1,0-22-6 1,0-26-1 0,0-16-5 0,0-23-8-2,0-13-23 3,0-19-37-1,15-10-30-2,-2 0-70 2,2-30-279 0</inkml:trace>
    </iact:actionData>
  </iact:action>
  <iact:action type="add" startTime="34184">
    <iact:property name="dataType"/>
    <iact:actionData xml:id="d10">
      <inkml:trace xmlns:inkml="http://www.w3.org/2003/InkML" xml:id="stk10" contextRef="#ctx0" brushRef="#br2">18012 15819 236 0,'0'0'460'5,"0"0"-320"2,0 0-32 2,0 0-9-2,0 0-27-1,0 0-34 2,-485 47-27 0,411-29-9 0,14-1-2-2,20-7-8 1,21 2-41 2,19-4-62-1,0-8-73-3,16 4-329 4</inkml:trace>
    </iact:actionData>
  </iact:action>
  <iact:action type="add" startTime="34452">
    <iact:property name="dataType"/>
    <iact:actionData xml:id="d11">
      <inkml:trace xmlns:inkml="http://www.w3.org/2003/InkML" xml:id="stk11" contextRef="#ctx0" brushRef="#br2">18196 16619 441 0,'0'0'229'5,"0"0"-44"4,0 0-79-2,0 0-19 2,0 0-19-3,0 0-11 2,0-362 4 0,-3 304-3 0,3 4-6-2,0 0-15 1,0 9-9 2,0 6-7-1,0 4-9-2,19 8-6 2,6 7-1-1,16 6-2 1,-2 11-2-1,9 3-1 0,5 0-6 2,-6 20-33-2,2 17-63 2,-40-17-80-2,5-3-193 2</inkml:trace>
    </iact:actionData>
  </iact:action>
  <iact:action type="add" startTime="34716">
    <iact:property name="dataType"/>
    <iact:actionData xml:id="d12">
      <inkml:trace xmlns:inkml="http://www.w3.org/2003/InkML" xml:id="stk12" contextRef="#ctx0" brushRef="#br2">18915 16330 566 0,'0'0'265'5,"0"0"-118"1,0 0-93 3,0 0-32-2,0 0-20 2,0 0-2-3,45 281-25 3,-61-261-91-2,12-20-156 1,4 0-319-2</inkml:trace>
    </iact:actionData>
  </iact:action>
  <iact:action type="add" startTime="34876">
    <iact:property name="dataType"/>
    <iact:actionData xml:id="d13">
      <inkml:trace xmlns:inkml="http://www.w3.org/2003/InkML" xml:id="stk13" contextRef="#ctx0" brushRef="#br2">18940 15847 380 0,'0'0'203'2,"0"0"-45"7,0 0-62 0,0 0-57-3,0 0-33 1,0 0-6 0,4-250-2 1,-4 250-23-3,9 0-43 6,-6 0-78-5,1 13-260 2</inkml:trace>
    </iact:actionData>
  </iact:action>
  <iact:action type="add" startTime="35085">
    <iact:property name="dataType"/>
    <iact:actionData xml:id="d14">
      <inkml:trace xmlns:inkml="http://www.w3.org/2003/InkML" xml:id="stk14" contextRef="#ctx0" brushRef="#br2">19626 15982 476 0,'0'0'147'4,"0"0"-52"3,0 0-45 1,0 0 15-1,0 0 15 0,0 0-4 2,-148 205-32-3,107-152-13 3,2-2-1-3,9-6-7 2,15 0-2 0,1-6-1 0,14-5 11-3,0 0-4 3,0-4-11 1,23-1-8-2,17-6-5 0,10-4 1 1,3-8-4 0,8-5-14-2,12-6-30 3,-50 0-47 0,1-14-131-3</inkml:trace>
    </iact:actionData>
  </iact:action>
  <iact:action type="add" startTime="35808">
    <iact:property name="dataType"/>
    <iact:actionData xml:id="d15">
      <inkml:trace xmlns:inkml="http://www.w3.org/2003/InkML" xml:id="stk15" contextRef="#ctx0" brushRef="#br2">20800 15108 583 0,'0'0'287'8,"0"0"-128"0,0 0-79-1,0 0-27 0,0 0 19 1,0 0-4 0,0 0-16 1,-37 485-10-5,24-368-11 5,9-3-5-1,-2-1-12 0,-4-9-8-2,3-11-1 2,4-11-5 0,2-22-1 0,-7-11-8-2,8-19-28 2,0-16-51-1,12-14-48 1,11 0-95-2,-6-22-264 2</inkml:trace>
    </iact:actionData>
  </iact:action>
  <iact:action type="add" startTime="36072">
    <iact:property name="dataType"/>
    <iact:actionData xml:id="d16">
      <inkml:trace xmlns:inkml="http://www.w3.org/2003/InkML" xml:id="stk16" contextRef="#ctx0" brushRef="#br2">21162 15694 515 0,'0'0'295'6,"0"0"-116"1,0 0-38 3,0 0-31-5,0 0-21 3,0 0-30 0,-623-55-36-1,550 55-12 0,30 0-11 1,15 0 0 0,14 0-4 0,11 0-17 0,3 0-69-2,0 5-56 2,20-2-117-1,8 6-597 0</inkml:trace>
    </iact:actionData>
  </iact:action>
  <iact:action type="add" startTime="36318">
    <iact:property name="dataType"/>
    <iact:actionData xml:id="d17">
      <inkml:trace xmlns:inkml="http://www.w3.org/2003/InkML" xml:id="stk17" contextRef="#ctx0" brushRef="#br2">21181 16068 736 0,'0'0'210'8,"0"0"-61"-1,0 0-65 1,0 0-33-2,0 0-21 2,0 0-19 0,0 0-10 1,309-4-1-3,-306-24-3 1,-3-4-11 2,0 8-7-4,-31 3-6 4,-24 16 10-1,-6 5 9 0,-4 0 8 0,-6 35 1-2,13 8 11 2,12 2 3 1,12-5 6-5,20 2 7 5,8-1 23-1,6 3 17 2,0 0-12-2,36 4-21-1,18-3-24-1,10-6-8 2,11-5-3 1,3-12-4-3,2-7-25 1,1-13-48 2,-11-2-68-4,-56 0-47 3,-11 0-179-2</inkml:trace>
    </iact:actionData>
  </iact:action>
  <iact:action type="add" startTime="36674">
    <iact:property name="dataType"/>
    <iact:actionData xml:id="d18">
      <inkml:trace xmlns:inkml="http://www.w3.org/2003/InkML" xml:id="stk18" contextRef="#ctx0" brushRef="#br2">21827 16476 10 0,'0'0'571'4,"0"0"-402"4,0 0-34 0,0 0-42-1,0 0-22 0,0 0 1 2,54-408-21-3,-31 364-7 1,0 16-2 1,5 12 2-1,2 12-2 2,-2 4-6-1,8 0-16-2,-2 17-10 2,-4 17-5 0,6 13-1-2,-2 9-4 2,-8 9 2 0,-6 6-1 0,-7-1 0 1,-9 1 0-2,-4-13-1 0,0-13-5 1,0-13-1-1,0-13-13 0,0-14-34 0,0-5-39 1,0 0-1-2,0-4-76 2,6-16-241 1</inkml:trace>
    </iact:actionData>
  </iact:action>
  <iact:action type="add" startTime="37026">
    <iact:property name="dataType"/>
    <iact:actionData xml:id="d19">
      <inkml:trace xmlns:inkml="http://www.w3.org/2003/InkML" xml:id="stk19" contextRef="#ctx0" brushRef="#br2">22812 15817 509 0,'0'0'202'6,"0"0"-67"-1,0 0-65 3,0 0-41 1,0 0-6-3,0 0 27 1,-73 15-12 2,38 9-12-1,5 1-11-2,4-3-2 2,10-2 2 0,12-1 9-1,-1 6 13 0,5 1-5 1,0 2-13 0,12 0-7 1,24 0 4-2,5 0-4-1,-1 2-2 2,-1 2-2-1,-1 5 0-1,-10-4 0 3,-10 1 1 0,-7-7 1-1,-11 0-7-2,0-7-3 3,-13-2-3-3,-24 0 1 2,-8-10-3-2,2-8-9 2,-6 0-21 0,8 0-39 0,13-10-34 0,5-17-38 0,23 11-145-2,0 2-268 2</inkml:trace>
    </iact:actionData>
  </iact:action>
  <iact:action type="add" startTime="37446">
    <iact:property name="dataType"/>
    <iact:actionData xml:id="d20">
      <inkml:trace xmlns:inkml="http://www.w3.org/2003/InkML" xml:id="stk20" contextRef="#ctx0" brushRef="#br2">23531 15906 257 0,'0'0'222'4,"0"0"-152"4,0 0 97 0,0 0-71 0,0 0-23-3,0 0-11 4,-298 126-22-1,255-72-4 0,5-1 3-2,19 7 9 2,15-5 0 0,4 4-10-1,0-9-6 0,28-13-2 1,24-13-9-1,0-22-1 2,7-2-11-2,-2-19-8 0,-3-36-1 2,-14-6 0 1,-17-7 0-5,-5 1-3 2,-15 5-4 1,-3 5-16 0,0 9-18-2,0 14-8 3,-3 14-31-2,-10 10-69 1,6 10-137-3,7 0-290 3</inkml:trace>
    </iact:actionData>
  </iact:action>
  <iact:action type="add" startTime="37804">
    <iact:property name="dataType"/>
    <iact:actionData xml:id="d21">
      <inkml:trace xmlns:inkml="http://www.w3.org/2003/InkML" xml:id="stk21" contextRef="#ctx0" brushRef="#br2">23816 16392 479 0,'0'0'199'6,"0"0"-37"2,0 0-45 0,0 0-35 0,0 0-1-2,0 0-21 2,0-508-4-1,0 471-15 2,0 20 2-3,0 6-7 2,16-1-8 0,12 7-2 0,24 3-11-2,9 2-10 3,7 0-4-2,9 0-1 1,0 7-7 0,-14 3-37 0,-6-8-111-3,-50-2-85 4,2 0-745-4</inkml:trace>
    </iact:actionData>
  </iact:action>
  <iact:action type="add" startTime="38518">
    <iact:property name="dataType"/>
    <iact:actionData xml:id="d22">
      <inkml:trace xmlns:inkml="http://www.w3.org/2003/InkML" xml:id="stk22" contextRef="#ctx0" brushRef="#br2">18157 17746 547 0,'0'0'285'6,"0"0"-155"0,0 0-58 2,0 0-10-1,0 0-23 1,0 0-8-2,0 0-4 2,-285 104-4 0,248-67 13 0,17-3 2-2,4 0 24 2,12-3-8 1,4-4-6-1,0-2-6-1,20 7-11-1,16 0-11 3,9 0-8-2,8-3-8-1,-10-4-4 3,0-6-2-2,-5 2-3 2,1-12-32-2,-1 1-46 1,1-10-27 0,9 0-45 0,-35 0-98-2,2-14-247 2</inkml:trace>
    </iact:actionData>
  </iact:action>
  <iact:action type="add" startTime="38868">
    <iact:property name="dataType"/>
    <iact:actionData xml:id="d23">
      <inkml:trace xmlns:inkml="http://www.w3.org/2003/InkML" xml:id="stk23" contextRef="#ctx0" brushRef="#br2">19044 17739 433 0,'0'0'253'9,"0"0"-91"-2,0 0-33-1,0 0-40 2,0 0-15 0,0 0-23 0,-398 54-3-2,324-16-10 1,16 1-1 2,14-2 1-2,15 3-8 0,25-7 0 0,4 0 0 1,0-2-4 1,25-5-7-3,31-1-9 2,4-8-5 0,0-15-5-1,-3-2-1 0,-13 0-3 3,-7-27-4-3,-14-16-5 1,-2-1-8-1,-5-7-4 1,-12-3-8-1,2 4-14 1,-6 13-39 0,6 5-40-2,-6 31-64 3,0 1-204-3</inkml:trace>
    </iact:actionData>
  </iact:action>
  <iact:action type="add" startTime="39221">
    <iact:property name="dataType"/>
    <iact:actionData xml:id="d24">
      <inkml:trace xmlns:inkml="http://www.w3.org/2003/InkML" xml:id="stk24" contextRef="#ctx0" brushRef="#br2">19112 18119 456 0,'0'0'224'7,"0"0"-66"1,0 0-44 0,0 0-43-2,0 0-20 1,0 0-11 1,15 52-12 0,-5-64-13-1,-6-24-10 0,11-17 3 2,-3-6-5-1,5-5 2-2,3-2 0 1,9 5-1 1,-10 12 3 0,1 14 1 1,-8 11 2-4,1 14-2 3,-10 10 9 0,1 0 10-1,-4 0 2 1,6 3 10 1,-3 31 6-1,1 15-36-1,-1 5-7-1,0-7 3 2,-1-10-2 0,6-12 2-2,-5-13-4 2,-1-6 2 0,1-6-3 0,12 0 1-2,9 0-1 1,13-20-10 2,7-10-1-2,-4-2 3 0,4 7 8 3,-11 8 0-4,-5 9 1 2,-9 4 0-1,-2 4 1 1,-4 0 8-1,-7 17 7 1,8 28-9-2,-4 9-6 2,-1 5 2 0,-9-2-2 0,5-8-1-1,-5-6-1 0,0-10 0 1,0-16 0 0,0-5-2-2,2-7-5 1,-2-5-24 2,5 0-52-1,6-3-33-1,-9-11-147 0,1-3-143 1</inkml:trace>
    </iact:actionData>
  </iact:action>
  <iact:action type="add" startTime="39770">
    <iact:property name="dataType"/>
    <iact:actionData xml:id="d25">
      <inkml:trace xmlns:inkml="http://www.w3.org/2003/InkML" xml:id="stk25" contextRef="#ctx0" brushRef="#br2">19887 18346 335 0,'0'0'240'6,"0"0"-58"1,0 0-110 0,0 0-23 1,0 0 9-1,0 0-11 2,40-220 6-3,-24 138-14 2,-3-7-10 0,5-4-7-1,-4 6-10 0,12 11-2 1,0 17 5 0,-8 17 1-1,8 10-3-1,-9 10-9 3,-1 17 3 0,7 5 16-2,-5 0 5-2,8 0-7 3,-2 27-10 1,8 15-6-2,-10 7-2 0,-6 1 0 1,-12 4-1-1,-4-7 1 1,0-5-2-1,0-3-1 3,-17-9 0-3,-19-6-2 0,8-11 0 2,-5-6-8-4,7-7-9 3,1 0-37 0,5 0-22 0,4-16-31-2,13-2-82 2,3 8-153 0</inkml:trace>
    </iact:actionData>
  </iact:action>
  <iact:action type="add" startTime="40228">
    <iact:property name="dataType"/>
    <iact:actionData xml:id="d26">
      <inkml:trace xmlns:inkml="http://www.w3.org/2003/InkML" xml:id="stk26" contextRef="#ctx0" brushRef="#br2">20727 17699 472 0,'0'0'155'6,"0"0"-20"-1,0 0-48 4,0 0-2-1,0 0-13 0,0 0-8-2,-184 118-1 1,164-85-10 2,7 4 0-2,10-3-16-1,3 0 1 3,0-9-9-1,3-5-4 0,26-12 0-2,3-5-15 1,2-3-10 2,-3 0 0-1,-4-17-5-2,0-21-3 1,-13-3-5 2,2-7-15-2,-13 6-19 0,-3 3-8 1,0 11-14 0,0 9-68-1,0 19-70-1,0 0-227 2</inkml:trace>
    </iact:actionData>
  </iact:action>
  <iact:action type="add" startTime="40528">
    <iact:property name="dataType"/>
    <iact:actionData xml:id="d27">
      <inkml:trace xmlns:inkml="http://www.w3.org/2003/InkML" xml:id="stk27" contextRef="#ctx0" brushRef="#br2">20881 18078 145 0,'0'0'350'8,"0"0"-210"-2,0 0-23 0,0 0-38 2,0 0-1 0,0 0-23-2,103-247-9 3,-83 204 1-2,3 11 6 1,2 5-18-2,-5 13-6 2,1 6-5 0,-3 8 3 0,4 0-1-2,3 32 4 2,-11 15-15 1,4 9-9-2,-2 4 0-1,-16-7-5 1,3-3-1 2,-3-11-2-1,0-1-15-2,0-14-43 2,0-11-19 0,0-6-59 0,0-7-185-1,0 0-286 0</inkml:trace>
    </iact:actionData>
  </iact:action>
  <iact:action type="add" startTime="40865">
    <iact:property name="dataType"/>
    <iact:actionData xml:id="d28">
      <inkml:trace xmlns:inkml="http://www.w3.org/2003/InkML" xml:id="stk28" contextRef="#ctx0" brushRef="#br2">21546 18067 598 0,'0'0'190'5,"0"0"-55"3,0 0-50 0,0 0-19-1,0 0-33-1,0 0-9 3,179-118-16-1,-161 81-7-1,-13-1-1 0,2-3 0 0,-7 9-1 1,0 2-1 0,0 11-5-2,-12 3-1 2,-24 9-3 1,3 7-2-1,-1 0 5-3,-2 23 2 4,-1 13 6-2,16 7 10 1,-2 0 6 0,10 2-3-1,13-1 7 1,0-2-2 0,0-3 4-1,4 1-9 0,21-10-11 2,3-6-1-2,-5-11-1-1,10-7-6 2,5-6-33 0,-5 0-18 0,13 0-17-3,-5 0-68 3,-34-6-162 1,6 6-258-2</inkml:trace>
    </iact:actionData>
  </iact:action>
  <iact:action type="add" startTime="41203">
    <iact:property name="dataType"/>
    <iact:actionData xml:id="d29">
      <inkml:trace xmlns:inkml="http://www.w3.org/2003/InkML" xml:id="stk29" contextRef="#ctx0" brushRef="#br2">21942 18095 481 0,'0'0'188'7,"0"0"-47"-1,0 0-44 2,0 0-29-2,0 0-10 2,0 0-13 0,0 0-1-1,87-233-8 0,-67 211-6 0,-1 2-11 2,-2 8 6-1,7 5-6-2,0-1-7 2,11 8-5 0,0 0-4 0,-2 0-1-2,-2 27-2 2,5 18-1 0,-9 11 1 0,-8 6-3-2,2-7-1 2,-4-6-4 1,-11-18-3-2,-5-18 0-1,8-13-26 2,-5 0-27 0,4-19-100 0,0-9-35-2,-1-12-147 1</inkml:trace>
    </iact:actionData>
  </iact:action>
  <iact:action type="add" startTime="41532">
    <iact:property name="dataType"/>
    <iact:actionData xml:id="d30">
      <inkml:trace xmlns:inkml="http://www.w3.org/2003/InkML" xml:id="stk30" contextRef="#ctx0" brushRef="#br2">22590 16836 457 0,'0'0'211'6,"0"0"-59"2,0 0-66 0,0 0-46-2,0 0 2 1,0 0 8 1,27 377-1 1,-16-271-3-4,-7 1-23 4,-1-2-1-1,-3-2-12-1,0-5-6 0,0-10-4 1,0-10 0 1,0-20-3-2,0-14-17-1,0-17-19 2,0-16-55 0,0-11-66 0,11 0-126-2</inkml:trace>
    </iact:actionData>
  </iact:action>
  <iact:action type="add" startTime="41779">
    <iact:property name="dataType"/>
    <iact:actionData xml:id="d31">
      <inkml:trace xmlns:inkml="http://www.w3.org/2003/InkML" xml:id="stk31" contextRef="#ctx0" brushRef="#br2">22925 17531 424 0,'0'0'83'7,"0"0"-5"0,0 0 44-1,0 0-61 3,0 0-32-1,0 0-18 0,-341-37-6-2,287 37-5 2,1 5-8-1,20 1-61 1,22-6-116-1,11 0-114 0</inkml:trace>
    </iact:actionData>
  </iact:action>
  <iact:action type="add" startTime="42042">
    <iact:property name="dataType"/>
    <iact:actionData xml:id="d32">
      <inkml:trace xmlns:inkml="http://www.w3.org/2003/InkML" xml:id="stk32" contextRef="#ctx0" brushRef="#br2">23233 17630 458 0,'0'0'153'8,"0"0"-71"0,0 0-55-1,0 0 31-2,0 0-12 3,0 0 3 1,-100 44-11-2,77-22 3-1,-1 6-10 2,3 4 6-1,5-2-13 2,0 1-1-3,12-3-9 2,4-3-6 1,0 3-2-2,0-5 3-1,0-5-1 1,16 6 4 2,12-1 18-1,9-1-5-2,5 3-1 3,-14-1-12 0,-2-3-4-2,-14-4 6 0,-4-3-9 0,-8 0-5 0,0 1-4 1,0 4-1-2,-33 4-6 2,-13-1-2 0,-21-3-14 0,-7 5-40-3,38-22-80 4,-2 3-229-1</inkml:trace>
    </iact:actionData>
  </iact:action>
  <iact:action type="add" startTime="42919">
    <iact:property name="dataType"/>
    <iact:actionData xml:id="d33">
      <inkml:trace xmlns:inkml="http://www.w3.org/2003/InkML" xml:id="stk33" contextRef="#ctx0" brushRef="#br2">16764 17736 487 0,'0'0'178'7,"0"0"-72"0,0 0-31 0,0 0-8 1,0 0-26 0,0 0 7-1,-69 10 25 0,1-7-10 0,-22 4-14 2,-10-2-4-1,-8-5-10-3,-6 0 3 3,7 0-2 1,2 0-10-2,5 0 2 0,5 0-8 1,9-3 9 0,3-9-9 0,9-5 2-1,-1 0 0 1,-6-1 0-1,1-2 2 1,-1 1-11-3,1-2 1 4,-1 4-5-1,1 0 2 0,6 0-2-2,1 3-2 2,-4 1-1 0,3-1 2 1,-6-4-2-4,16 5-2 4,1-3 1-2,6 3-3 1,12-1 3-2,-7 0-2 3,13 1-2-2,11 2 2 1,-5 1-3-3,10 4 0 4,1-2 1 0,-4 8 2-3,-5-2-1 1,8 2 0 1,7-6 0 0,6 6-2 0,0 0 0-2,10-2 1 2,0 2-1 0,0 0-1-1,0 0 1 0,-7 0 0 2,2 0 0-2,-6 0 0-1,-5 0 0 2,14 0 0 0,-3 0 0 0,0 0 0 0,5 0 0-2,0-3-1 2,0 3-1 0,0-4 1-1,0 4-3 0,0-2 1 1,0-4-1 0,0 1 3-2,23-7 1 2,8-3 1 0,9 10 1 0,11-7-1 0,9-1 1-2,0-1-2 2,4-3 1 0,-1-3-1 0,-5 10 0-2,-2 2 1 2,-15-4 1 0,-2 12 1 1,-19-3-3-3,-13 3 6 2,-4 0 8-1,-3 0 4 0,0 0-1 0,0 0-7 1,0 0-8 0,-26 23 1 1,-19 7-1-3,-11-1-2 2,-11-6 0-1,-3-1-2 1,7-3 2-2,-4-4-1 3,13-5-1-2,9-10 1-1,16 7 1 2,15-6-2 0,2-1 3 0,12 0-1 0,0 0 1-2,0 0 3 2,0 0 0 0,0 4 4-1,0 1 5 0,12 9 18 1,20 7-15 2,8 1-8-4,13 3 7 1,-7 1 3 0,8 2-4 1,-9 2-2-2,7-5-3 2,-22-1-3 0,-10-7-6 1,-2-15 0-3,-18 6-2 1,0-5-17 1,0-1-41 0,0 5-37 0,0-2-54-2,0 0-55 2,0-2-89-1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5:41.80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70">
    <iact:property name="dataType"/>
    <iact:actionData xml:id="d0">
      <inkml:trace xmlns:inkml="http://www.w3.org/2003/InkML" xml:id="stk0" contextRef="#ctx0" brushRef="#br0">14225 13894 300 0,'0'0'156'5,"0"0"-24"3,0 0 1 1,0 0-35-1,0 0-13-1,0 0-5 0,0 0-9 0,0-5-10 1,0 5-17-2,0 0 1 2,0 0-1 0,0 8-3 1,0 17-21-3,0 6 7 1,0 5-11 1,3 1-2 0,-3-6-1-2,10-1-1 2,-7-3-3 0,1-8 2 0,-1-6 2 0,7 0-3 2,-4-4 3-6,11 1 0 4,-10 3 2-2,14 2-1 2,-2-5 2 0,-2 2 1 2,9-4-3-5,3 1 3 3,-4 2-1-1,-1 0 3 2,5-1-5-3,-5-3 0 2,0-1-3 0,8-4-4 0,-4 3 2-3,11-1-2 3,-6 2-1 0,8-1 3 1,-2 1 2-1,-7 0-2-3,5-1 4 3,3 1-3 1,-4 0 0-4,0-1-1 3,-4 1-6 0,8-4 1 0,1 2 1-1,7-1-1 0,-3-1 1 2,-2-2-4-1,-2 3 8-3,-2 0-4 4,6 2 2-2,-6-1-2 2,10-3 0-4,-5 3-4 3,-1-4 5 0,1 0-6 1,7 0 4-3,-5 0-4 2,-1 0 0 1,4 0 1-1,-5 0-1-2,-1-4 1 3,-5-1 1-3,5 2-1 3,-4-2 0-3,2 2 0 2,0-2 0-1,2 1 0 3,9 2 1-6,-8-2-2 6,-2 2 1-3,10 0 0 1,-11 2-1-2,-1 0 0 2,-1 0 1 0,-7 0 0 0,3 0-1-3,-2 0 0 4,-8 0 0-1,11 0 2 0,-8 0-4-3,5 0 4 2,-5 0-1 1,8 0-1 0,-16 0 1-2,16 8-1 2,-12 1 0 1,9 1 0-2,-6 5 0-1,-3-8 1 3,5 8-1 0,-5 2 0-3,2 0-2 0,-1 1 1 2,-6 2 1 0,3 7-1 0,-4 3 1-2,3 6-2 3,-4-1 0-2,-1 4 1 1,-13-6 0-2,-2 1 0 3,8 3-2-1,-9-7 3-1,0-6-2-1,0-6 0 3,0-6 0-2,0-7 0 2,0 5 0-3,0-8-1 3,0 0-1-3,0-2-7 3,0 0 1-1,0-31 4-2,0-11 4 1,0-8-3 2,0 8 0-3,7 0 4 2,6 5 0-1,0 4 1 2,2 4-1-4,1 5 1 4,0-2 0-1,-5 5 0 0,5 3 0-2,8-1 0 2,0-2 0 0,10 1 0 0,-3 4 0-2,-3 2 1 2,11-1 0-1,-11 5 0 1,5 1-1-2,3 0 2 2,2 4-2 0,-5 2 1 1,14-3 0-4,1 1-2 4,-5 2 3-2,11 3 0 2,-5 0-2-4,7 0 2 4,2 0-2-1,9 0 3 0,0 0 0-2,-6 0-3 1,2 0 2 1,-3 0 0 0,1-7 0-2,3 6-1 2,-1-3-1 1,10 2 3-1,-9-1-1-3,-1 0-1 3,7 1 2 0,-6-3 0 0,-8 1-2-1,-4-2 0 0,5 1 2 1,-11 3-2 1,8-5-1-4,-2 4 2 4,-1 0-2-2,3-1 2 2,-10 1-2-4,13-7 2 3,-11 3-1 0,8 0-1 0,1-1 0-2,-6-1 0 2,11 5 2 1,-1-2-2-1,-2 3 2 0,-1 0-2-2,-11 1 0 1,-4-5 0 2,1-1 0-3,-2 1-1 2,-6-3-2-1,-7 3 3 2,10-2-1-4,-13-3 0 4,-1-2 1-1,11-3-2-1,-14 0 2-1,3-4 0 2,-4-5-1 0,-2 5 1 0,7 2 0-2,-8-1 0 3,-2 1 0-1,-4-1 0 0,8 3-1-3,-2-2 1 3,-6-2 0 0,6 3 0 1,-3-1 0-3,-9 2-2 2,9-1 2-1,-6 1 0 2,-4 3 0-3,-1 1-1 2,1-4-1 0,5-1 1 0,-8 1 1-2,3 5-2 2,-3 5 2-1,2 1-1 1,-2 6-1-2,0 0 0 4,0 0-1-4,0 0-9 3,0 0-17-4,0 0-39 4,0 12-27-2,0 18-40 2,-28 10-3-3,11-20-66 2,4 2-583-1</inkml:trace>
    </iact:actionData>
  </iact:action>
  <iact:action type="add" startTime="14950">
    <iact:property name="dataType"/>
    <iact:actionData xml:id="d1">
      <inkml:trace xmlns:inkml="http://www.w3.org/2003/InkML" xml:id="stk1" contextRef="#ctx0" brushRef="#br0">14365 18233 449 0,'16'-12'249'8,"-16"12"-118"-2,0 0-49 2,0 0-11 0,0 26-30-1,0 11-27 1,0-2 5-2,0 9 16 2,0-7 10 0,3-5-3 0,-1 1-1-2,0-1-4 2,12-3-4 0,-12-5-15 0,6-4 4-2,-3-10-7 2,3 0-6 0,-5-7 2 0,10-1 2-1,1 4 5 0,12 3 5 2,2-4-13 0,8 0 11-5,18 2-3 5,-4-2-1-2,20 0-7 5,1-2 6-10,6 1-3 7,16-4-8-1,-5 0 3 0,5 0-2-3,-5 0 3 4,11 0 2-1,-1 0 3-1,1 0 2-1,-1 0-5 3,1 0-2-2,-11 0 4 0,5 0-2 1,-6 0 4 0,-6 0-10-1,1 0 0 0,-3 0-2 1,5 0-1 0,9-4 0-1,-9-4 0 2,-7-4 0-4,-3 10 0 3,-12-6 0 0,-14 1-2 1,4-1 5-3,-11 3-3 1,-3 2 0 2,-11-4 0-2,-7 7-2-1,-4-2 1 3,-8 2-1-2,-8 0 3 1,2 0-1-2,-2 0 0 2,0 0-1 0,0 0-1 0,0 0-1-2,0 0 0 3,0 0-2-2,0-2-1 2,0-11 1-4,0-17-5 3,11-11 1 1,-8-7 4-4,-1-1 1 4,-2 0-2-1,0 12 1 0,2 3-2 0,-2 11 4-3,0 8-4 4,0 11 3-2,3 4 1 2,-3 0 0-3,0 0 1 2,0 0 0 0,0 0 0 0,0 0 1-2,0 0-1 2,0 0 2 0,0 19 4 0,0 13 2-3,0 3-8 4,0 11 5-2,0-11-5 2,0-3 1-4,0 0-1 4,0-14 0-1,8-3 0-1,-8-7 0-1,0-2 1 2,0-3-1 0,0-3 0 1,0 0-1-3,0 0 1 1,0 0-5 2,0 0 2-2,0 8-2-1,-36-2-1 4,-16-1 5-4,0-5 0 2,-18 0 1-2,-1 0 0 2,-17 0 0 1,-1 0 1-1,-6 0 1-3,6 3-2 3,-1 0 2 0,6-3-3-1,-3 0 2 0,-7 0 2 1,7 0-1 0,-1 0 9 0,12 6-5-2,4-5 3 2,11 3-6 0,-3 0 1-2,5-2 1 3,2-2-4 0,-1 2 1-2,12-2-2 1,-3 5 2-3,5-5-2 4,7 0 3-2,-3 0-2 1,-5 0 1-2,9 7-2 2,-4-7 0 0,9 0 2 0,-2 0-2-2,-1 6 1 3,8-4-1-2,2 4 0 1,3-3 2-2,-5 0-2 3,-3 0 0-1,9-1 0 0,0-2 0-2,-5 0 0 2,6 6-1 0,-1-6-1 0,3 2 2-3,-2 2 0 4,10-4-1-1,0 0 1 0,6 0-1-3,3 0 0 4,-7 0 1-1,-3 0-1 0,6 3 3-3,-12-3-4 4,9 2 4-2,-9 1-2 2,11-3 0-3,-8 3-2 1,7-3 2 2,-4 2 2-2,7-2-2 0,-1 0-2 2,1 0 2-3,-1 0-1 5,-8 0 1-7,5 0-1 3,-10 0 1 2,1 7-1-1,-2-7 1-2,8 0 0 2,-3 0 0 0,13 0-1 0,-3 0-3-3,3 0 3 4,0 0-1-2,0 0 1 2,0 0-3-3,-1 0 2 2,-11 0 1-1,11 0-2 1,-2 0 2-2,0 0 1 3,-2 0-1-1,5 0-1 1,0 0 0-5,0 0-1 4,0 0 0 1,-5 0-2-1,-3 0 1-3,6-7 0 4,-12-10 4-1,10-6-1-3,1-3-2 3,0-6 1 0,3-2 2 0,0 1-1 0,0-5 1-1,0 4-1 1,0 2 2-1,0 7-1 2,0 11 0-4,0 5 0 4,0 9 0-2,0 0 0 2,0 0 2-3,0 0-1 1,0 0 0 2,0 0-1-2,0 0 1 0,0 0-1 0,0 0-4 1,0 3-10 0,8 17-24-2,10 5-90 3,-10-13-37-2,2-7-71 2</inkml:trace>
    </iact:actionData>
  </iact:action>
  <iact:action type="add" startTime="18572">
    <iact:property name="dataType"/>
    <iact:actionData xml:id="d2">
      <inkml:trace xmlns:inkml="http://www.w3.org/2003/InkML" xml:id="stk2" contextRef="#ctx0" brushRef="#br0">17960 16643 81 0,'0'-4'143'9,"0"1"-21"-3,0 3-39 3,0 0-7-4,0 0-8 3,0 0 13 1,0 0-1-4,0 0-10 3,0 0-19 0,-1 0-1 1,1 0 10-4,0 0-11 3,0 7-3 0,0 14-17 0,0 10-14-2,0 7 3 2,0-2-4 0,0 6-5 0,0-2-4-2,0-4-1 2,0 1-3 1,0-4 1 0,0-4-2-5,0-10 1 5,0-8 1-2,0-9-1 1,0-2-1 0,0 0-2-2,0 0 0 2,0-4-1 1,0-34-6-3,0-9 8 1,0-9 1 1,1-1-1 0,11 0 1 0,-8 5 0-2,16 5 0 3,-4 4 0-2,0 13 0-1,-1 4 0 2,-2 7 0 2,4 9 1-3,-7 3-1 2,3 0 2-4,0 7-2 3,-5 0 0-1,-5 0 3-1,10 31-3 3,-6 14 0-2,3 12 0 2,-4 2 0-3,-5 0-1 2,-1-9 2 0,0-8-2-1,0-11 1 0,3-11 0 0,-3-8 0 2,10-10-3-1,-7-2 3-2,4 0-10 1,9-22-24 2,2-21 19-1,2-7 8-3,2-6-2 3,-5 6 2 0,1 12-2 1,-11 14 4-4,7 12 5 4,-9 12 0-1,2 0 7 0,6 0 11 0,-9 40-7-2,12 7-2 1,-11 9 0 1,3 4-7-2,-5-7 0 2,-3-5 0 1,0-9 1-1,0-8-3-3,0-5-1 3,0-13-7 1,0-4-15-1,5-9-14-3,-5 0-47 3,0 0-105 0,2 0-190 1</inkml:trace>
    </iact:actionData>
  </iact:action>
  <iact:action type="add" startTime="19413">
    <iact:property name="dataType"/>
    <iact:actionData xml:id="d3">
      <inkml:trace xmlns:inkml="http://www.w3.org/2003/InkML" xml:id="stk3" contextRef="#ctx0" brushRef="#br0">18541 16712 457 0,'0'0'210'6,"0"0"-68"2,0 0-29 0,0 0-32-1,0 0-33 0,0 0-12 1,77-17-1-2,-49 10-8 2,4 0-1 0,1 1-4 1,-5-2-6-2,8 2-10-1,-12 1-3 2,-5 2-3 0,-1 3-1-2,-11 0-10 2,-4 0-14 0,-3 0-58 1,0 8-59-3,0 6-161 1,0-1-244 1</inkml:trace>
    </iact:actionData>
  </iact:action>
  <iact:action type="add" startTime="19721">
    <iact:property name="dataType"/>
    <iact:actionData xml:id="d4">
      <inkml:trace xmlns:inkml="http://www.w3.org/2003/InkML" xml:id="stk4" contextRef="#ctx0" brushRef="#br0">18595 16954 137 0,'0'0'384'8,"0"0"-180"-3,0 0-88 3,0 0-27-1,0 0-19 2,0 0-34-4,16-15 3 4,7 13 3-2,2 0-6 1,8 2-8-2,-5-3-6 4,8 0-4-4,-13 0-6 4,2 1-8-6,-6 2-3 5,-2 0-1-1,-1 0-3 0,-13 0-23-2,10 0-75 2,-13 0-66-1,0 0-186 1</inkml:trace>
    </iact:actionData>
  </iact:action>
  <iact:action type="add" startTime="20089">
    <iact:property name="dataType"/>
    <iact:actionData xml:id="d5">
      <inkml:trace xmlns:inkml="http://www.w3.org/2003/InkML" xml:id="stk5" contextRef="#ctx0" brushRef="#br0">19117 16126 337 0,'0'0'156'4,"0"0"-36"4,0 0-3 0,0 0-60 0,0 0-33-2,0 0 21 3,7 210 15-2,-7-137-5 1,0 3-15 1,0 9-18-3,0 1 0 1,0-1-12 1,-3-3-3-1,-14-13-4 0,10-12 0 1,-7-13-3 0,7-14 1-1,4-13 0 0,2-7-1 1,1-10 1 0,0 0-1-2,0 0 0 2,0 0 1 0,0 0-2 1,0 0 2-4,0 0 0 3,0 0-1 0,0 0 0 0,0 0 0-2,0 0 1 2,0-17-1 0,0-2 0 0,9-7 2-1,9-3-2 0,0 2 4 1,6-10 1 0,8 3 6-2,-4-3 2 2,8-1 1 1,-8 4 0-2,5 0-5 2,6 4-1-4,-1-2 2 5,-5 4-3-3,-2 6-7-1,-5 3 2 2,-12 6-1-1,1 11 0 2,-15 0-1-4,0 2-1 4,0 0 0-2,0 0-8 1,0 0-19-1,-15 0-40 1,-9 4 39-1,-10 14-18 1,7-4-22-2,-2 3-19 3,3-1 25-1,8 5 11-1,8 3 31-1,-3 2 21 2,12-7 1 0,-2-6 4 2,-6 0 2-5,6-2 9 3,3 0 14 0,0 1 13 0,0 1 7-3,0 1 6 4,0 6 6-1,19 2 4-1,6 7-23 0,11-1 3 1,-13 2-10 0,13-1 2-1,-15-4-11-1,-1-6-11 2,-3-1-7 1,-14-1-5-1,9-9-4-3,-12 3-2 3,0 0-3 1,0 1-15-2,0-2-35 0,0-7-84 0,0-3-167 1</inkml:trace>
    </iact:actionData>
  </iact:action>
  <iact:action type="add" startTime="24131">
    <iact:property name="dataType"/>
    <iact:actionData xml:id="d6">
      <inkml:trace xmlns:inkml="http://www.w3.org/2003/InkML" xml:id="stk6" contextRef="#ctx0" brushRef="#br1">15739 17100 402 0,'0'0'228'6,"0"0"-29"1,0 0-67 0,0 0-46 1,0 0-36-2,0 0 3 2,0 0-29 0,-89 113 5 0,49-58 2 0,11-1-11-2,-2-10 3 3,10-4 2-2,4-5-1 1,11-16-6-2,2-8-3 2,4-11 1 1,0 0-8-1,10 0 5-2,45-40 7 1,17-4-19 1,11-16 0 0,-2 1-1 0,-13 4 2 0,-11 19-2 2,-30 15 3-2,-14 16 4-4,-13 5 14 4,0 0 21-1,0 45 3 1,-33 26-4-3,-10 11-37 4,-2 10 1-2,-9-9-3 2,11-9 2-3,6-17-1 1,17-25 1 1,14-14-1 0,2-16 0 0,4-2-1-2,0 0 0 3,40-25 3-3,27-14-1 1,14-11-4 1,-5 1 2 0,-15 17-1 1,-21 8-1-3,-17 18 1 2,-20 6 1 0,-3 0-2-2,0 0 2 2,0 37 3 0,-26 13 9 0,-10 7-12-3,8-9 2 4,-5-15-4-2,13-4 2 2,10-19 0-4,4-7 0 4,6-3-2-1,0 0 2 0,29-3 1-2,22-31-3 1,28-10-2 1,13-10 2 0,-10 9-1 1,-14 9 3-4,-18 14-2 4,-30 18 0-1,-20 4 1-1,0 12 1-1,-16 35-2 3,-29 13-2-2,-14 8 2 2,2-18 0-4,1-6 0 3,15-15 0 1,18-13 1-1,5-7-1-3,18-9 1 3,0 0 0 0,0 0 1 1,18 0 3-4,37-28-5 3,13-23-1 0,16-5 0 1,6-3 1-4,-22 9-4 4,-13 13 3-2,-30 20 1 5,-25 17 3-10,0 0-3 6,-16 42 0 0,-48 29 4 2,-17 18 0-5,-8-2-1 3,-6-5 1-1,11-11-4 1,23-13 2-1,9-15-1 1,31-18 0 0,11-11 0 0,10-9 1-3,0-5-2 3,23 0-8 0,25 0-78-2,16-13-16 2,8-38-61 1,-48 17-55-1,-1 4-101 0</inkml:trace>
    </iact:actionData>
  </iact:action>
  <iact:action type="add" startTime="25635">
    <iact:property name="dataType"/>
    <iact:actionData xml:id="d7">
      <inkml:trace xmlns:inkml="http://www.w3.org/2003/InkML" xml:id="stk7" contextRef="#ctx0" brushRef="#br1">13742 15751 407 0,'0'0'171'8,"0"0"17"0,0 0-53 0,0 0-13-2,0 0-37 2,0 0-21 0,0 0-23 0,-57 122-13-2,17-55 0 2,-4 5 3 1,-2 4 6-2,-8 3-7-1,11-6-7 2,-1-8-5 1,11-12-8-2,-3-13-4 2,18-14 0-4,8-17-3 3,9-9-1 0,1 0-2 1,0 0 0-4,0-7 8 3,40-33-5 0,18-21 0 1,22-15-3-4,0 0 2 4,4 3-1-1,-7 14 0 2,-27 17 0-7,0 15 3 6,-26 18 5-2,-18 1 3 2,-4 8 9-3,-2 0 5 1,0 0-5 2,0 12-3-3,-8 40 13 2,-29 17-12 0,-18 16-9 0,10-7 2-3,-2-7-1 3,7-12 0 0,6-20-5 0,16-16-1-2,16-15-4 4,2-8 2-4,0 0-2 3,13 0-1-4,42-25 0 3,22-26-1 0,20-5 1 0,3-2 0-2,-20 9 0 2,-24 19 0 1,-28 18 1-1,-15 7 0-2,-13 5-1 1,0 0 0 1,0 22 0 0,-36 40 0-2,-5 14 0 2,-15-1 0 0,9-10 1 0,10-17 2 1,9-14-2-3,9-19 2 2,18-7-1 0,1-8 0 0,0 0-1-2,20-13-1 3,41-31-1-2,23-21-1-2,6-14 2 4,7-5-2-1,-20 11-1 0,-26 23 1-2,-22 23 2 2,-25 22 1 0,-4 5 1 0,0 12-2-1,-44 50 0 0,-19 27 0 1,-32 18 3-1,-5-2 2 0,3-14-3 0,13-14 1 1,9-17-1 1,27-24 0-1,25-11-1-3,10-17 2 3,13-8-2 0,0 0 2-2,29 0 3 3,14-16-6-1,2-4-1 0,-9 3-6-3,-12 3-9 4,-11 8-35-2,-6 1-32 2,-7 1-51-4,0 4-48 4,0 0-125-1</inkml:trace>
    </iact:actionData>
  </iact:action>
  <iact:action type="add" startTime="27851">
    <iact:property name="dataType"/>
    <iact:actionData xml:id="d8">
      <inkml:trace xmlns:inkml="http://www.w3.org/2003/InkML" xml:id="stk8" contextRef="#ctx0" brushRef="#br1">14268 15444 134 0,'0'0'195'5,"0"0"-43"3,0 0-22-1,0 0 5 2,0 0-50-4,0 0-24 4,0 0 7-2,-7-7-10 2,4 7-11-4,2 0-1 3,1 0-5 0,-9 0 6 0,9 0-1-1,0 0-11 0,0 20-13 1,0 7-9 0,0 4-5-2,0-1 3 2,0 2-3 0,0 0 3 0,0-4-7-2,0-6-2 2,0-7 0 1,0-5 1-1,0-8 0-3,0-2-2 3,0 0 0 1,0 0-1-2,0 0-1 0,0 0 0 0,0-22 1 1,0-3 0 0,0-4 0-2,0-1 1 2,0-1 0 0,0 3-1 0,9-6 0-2,-2 6 1 2,-3-2 1 0,9 4-3 0,-7 1 3-2,7 5-2 3,-9 0 0-2,9 6 2 1,-2 1-1-2,2 1-1 3,-9 4 2-2,12 4-2 2,-9-2 1-4,3 6 0 4,-4 0 2-2,-4 0 2 2,9 0 1-4,-4 0-2 3,6 0 2 0,-2 20-4 0,6 3 2-2,-4-4-3 2,-3 7 3 0,3-3-2 0,-8 5-2-2,-3-1 0 2,7 2 0 0,-7 1 0 0,1 2 0-1,1 2 0 2,-4-7-2-1,0-6 3 0,3-8-1-4,-3-7 1 5,3-3-1-1,4-3-2 0,-4 0-1-2,1 0 1 2,-4 0-1 1,3-5 2-2,6-22 0-2,-6-6 0 4,-3-1 1-1,1-3-1-1,2 1 1-1,-3 0 0 3,7-1 1-1,-1 3-1 0,1 6 0-2,-4 6 0 3,10 5 0-2,-8 2 1 1,5 8-1-3,0 1 1 3,-7 4 1 0,10 2 0 1,-6 0 0-3,6 0-2 2,7 8 1-1,-4 14 4 1,-4 10-5-2,7 5 0 3,-5 7 1-2,1 1-1 1,-7 2 0-1,6 1 1 1,-7-9-1-1,4-3 0 1,-2-6-2-2,-6-11 4 2,6-6-2 1,-2-8 0-1,-7-5 0-3,1 0 0 4,2 0-1-2,-3 0 1 2,0 0 0-4,0 0-1 4,0 0 1-2,0 0-2 2,0 0 2-4,0 0-3 4,0 3-2-2,0-3-6 1,0 0-31-1,0 0-73 0,0 0-55 3,0 0-126-4,0 0-347 0</inkml:trace>
    </iact:actionData>
  </iact:action>
  <iact:action type="add" startTime="29244">
    <iact:property name="dataType"/>
    <iact:actionData xml:id="d9">
      <inkml:trace xmlns:inkml="http://www.w3.org/2003/InkML" xml:id="stk9" contextRef="#ctx0" brushRef="#br1">14123 15382 190 0,'0'0'210'8,"0"0"-106"-1,0 0-35-1,0 0-27 2,0 0-14 0,0 0 10 0,0 0 3-2,5-7-6 2,-3 7-13 0,4 0-6 0,-6 0-7-2,5 0-4 3,-3 0-1-2,1 0 5 1,8 0 2-2,-9 0-2 3,0 0-5-2,-2 0-2 2,0 0-1-4,0 0-1 4,0 0 0-2,0 0 0 1,0 0 0-1,3 0 1 0,-3 0 12 1,0 0 22 0,0 0 7-2,0 0-6 2,0 0-12 0,0 0-7 0,0 0-7-2,0 0 9 2,0 0 10 0,7 5-3 0,-1 12-4-2,1 8-2 2,-3 7-9 0,8-2 5 0,-8 7-1-1,8-3-4 0,-3-1 0 1,-9-1-1 0,5-2-3 0,6-7-3-1,-7-5 2 2,-1-6-1-2,6-3 2-2,-9-3-1 3,1-6-2 0,-1 0-2 0,3 0 2-2,-3 0-3 2,3 0 1 0,-3 0-1 1,0 0-1-3,0 0-1 1,0-24 1 2,0-1 1-2,0-2-1-1,0-5 1 3,0-1 0-2,0-4-1 1,0-2 1-2,0-1-1 3,0 4 3-2,7 3-2 2,-1 4 0-3,1 4 4 3,-4 8-2-2,10 3 5 1,-9 3-3-3,9-1 7 3,-2 2-2 0,5 2 1 1,-2-4-2-4,-4 4 2 4,6 2-4-1,-12 3 6 0,12 3 3-3,-3 0 0 4,-2 0 4-2,6 17-7 2,3 16-1-4,1 8-7 4,-1 0 0-1,-4 2-2 0,-9-8-1-2,9-6 0 1,-9-7-1 2,6-2 1-2,-10-10-2-1,7 0 2 2,-7-5-2 0,-1-3-1 1,1-2 1-3,-3 0 0 2,10 0 0 0,-7 0-2 0,-3 0 2-3,0 0-4 4,0-17 0-2,3-18 3 2,1-16 1-4,-1-5-1 3,10 17 1 1,-9 3 0-2,-1 12 0 0,7 11 1 2,-3 5-1-2,5 1 3 0,-5 5-2-1,9-1 2 3,-11 3-3-2,15 0 3 2,-4 0-2-3,1 25 2 2,6 20-2-1,-5 9 0 2,1 2-1-4,-11-3 1 5,8-2-1-4,-3-9-2 3,-2-6 2-3,-7-10-2 2,5-12 1-1,-7-6-1 2,-2-3-1-3,2-5-4 1,-2 0-13 2,0 4-23-1,0-3-38-3,0 3-31 4,0-4-102-2,0 3-307 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9:39.530"/>
    </inkml:context>
    <inkml:brush xml:id="br0">
      <inkml:brushProperty name="width" value="0.05292" units="cm"/>
      <inkml:brushProperty name="height" value="0.05292" units="cm"/>
    </inkml:brush>
  </inkml:definitions>
  <iact:action type="add" startTime="1665">
    <iact:property name="dataType"/>
    <iact:actionData xml:id="d0">
      <inkml:trace xmlns:inkml="http://www.w3.org/2003/InkML" xml:id="stk0" contextRef="#ctx0" brushRef="#br0">15874 17468 330 0,'0'0'228'4,"0"0"-71"4,0 0-55 0,0 0-16 0,0 0-29-2,0 0-10 2,0 0 16 1,-3 0-3-2,3 0-16-1,0 0-4 2,0 0 2 0,0 0 2 1,0 0-2-4,0 0-8 3,0 0-6 0,0 0-1 1,0 0-8-3,0 0 0 1,0 0-6 2,0-5 4-1,0 5-5-2,0-3-4 1,0 3 7 1,0-2-1 1,0-2-7-3,0 1 0 1,9 2 6 1,-2-6 0 1,1 1-5-4,7-1-4 3,9-5 4 0,3-2 2 1,2-1 0-3,6 2 4 1,-5-4-3 1,7 0 0 0,6-3-4 0,9 0 2-1,-2 3-4 1,6 0 2 0,-7 0-3-2,-5 4 2 1,-5 8-1 1,-10-4 2 1,7 3-1-4,-1-2 0 3,-6-1-2 1,10 2-2-2,-5-1 0 0,-7 3 1 1,-4 3-3-1,-5-4 1 2,2 2 2-3,-1 3-3 1,-6-3 1 2,-6 2-1-2,13-4 2-1,-4 4-2 3,2-1 1-2,5 1-1 2,-3-2 1-3,14 1-1 1,-11 0 1 1,1 1 0 0,-5 2 0-2,2 0-1 3,-6 0 1-1,-10 0-1 1,8 0 0-5,-6 0 0 4,-7 0 1 0,3 0-1 2,-3 0-1-6,0 0 0 4,0 0-2 1,0 0 2-2,0 0-4-1,0 0 5 2,0 0-3 1,0 0 0-1,0 0-3-2,-23 0 0 2,-11 0 6 0,-12-5 1-1,-15-5-1 0,2-4 1 0,-15-5-3 1,0 0 4 1,-16-11-4-4,6-3 3 4,7 5-2-1,9-2 2 0,4 5-2-2,12 5 1 1,11 3 0 1,4 0-1 1,8 5 0-3,3 5 1 2,11-6 0-1,-1 9 0 1,2-6 0-1,8 5 0 0,-7-1-1 2,6 0 0-2,-3 5-2-1,5-3 2 2,2 1 0 1,0 3-1-2,-7-2 0 0,7 2 0 1,3 0 2-1,-3-3-4 2,3 3 2-4,0-3 2 3,0 1-3 0,0 2 0 1,0 0 2-4,0 0-1 4,0 0 2-1,0 0-1-1,0 0 3 0,0-3-2 0,0 3 2 1,0 0-2 1,0 0 1-4,0 0 3 3,0 0-4 1,0 0 2-1,0 0 4-3,0 0-4 4,0 0 4-2,0 0-3 2,0 0 3-4,16 20-6 3,8 8 0 0,0 8 4 1,8-1-2-3,-7 5 1 2,1 3-2 0,3-4 1 0,-5 1-2-2,0 1 1 1,-4 0 2 1,-3-4-3 1,7 3 1-3,-6-6 0 2,-3 1-1 1,1 1 0-2,-2-3 4-1,-1 1-4 1,8-6 0 1,-16 0 1 1,9-5-1-3,-10-5 1 1,6-1 1 2,-4-2-1-2,-2-3 2 0,-4-7-3 1,3 3 1-1,3-4 1 1,-2-4-1-1,-4 0-1 1,3 0 0-1,-3 0 0 2,0 0 1-3,0 0-1 2,0 0 0 0,0 0-1 0,0 0 0-2,0 0 1 2,0 0 0 0,0 0 0 0,0 0 1-3,0 0 0 3,0 0 0 0,0 0 0 1,0 0 1-4,0 0-2 4,0 3 0-1,0-3 1-1,0 10 0 0,0 14 2 1,4 6 3-1,10 2-5 2,-7-5 0-3,1-10-1 2,-5-9 3 0,2-8-3-1,-5 0 2-1,0 0-2 2,0 0-2 1,0 0 0-1,3 0 0-2,-3 0-2 1,0 0-3 1,1 0 1 1,-1-8-2-3,3-34 4 2,-3-15 4 0,0-4 0-1,0-7 1 0,0 3 0 0,0 3-1 1,0 6 0 1,0-2 0-4,0 1 0 4,0-1 0-1,0-13 0 0,0 6 1-3,9-9-1 4,-6 5 0-1,-2 7-1 0,-1 6 1-2,3 11 1 1,1 8-1 2,-4 10 0-2,6 5 0 0,-3 5-2 0,1 4 1 1,-1 3 1 0,-3 5 0-1,0-2 1 1,0 7 0-1,0 0-1 2,0 0 1-3,0 0-1 2,0 0 1-1,0 0-1 1,0 0 0-2,0 0-1 3,0 0 1-2,0 0 1 2,0 0-1-4,0 0 0 3,0 0 0 0,0 0 0 1,0 0 0-3,0 0 0 2,0 12 0-1,-20 15 4 2,-3 13-1-3,-14 6 0 1,7 4-2 2,-3 6 3-1,-5 1-2-2,10-2-2 1,-3-1 1 2,3-4-2-1,-5-1 2-2,12-5-1 2,-5-4 1-1,6-4-2 2,0-6 1-3,-1 7 0 1,-2-4 1 1,6-4 2 1,-2-1-2-4,2-4-1 4,1 0 1-2,4-4 2 1,0-3-2-1,-5 3 0 0,13-7 1 1,-9 2-1 1,7-5 0-3,-1-1 0 2,1-6 0-1,1 9-1 2,3-10 2-4,2 3-1 3,0-2 2 0,0 0-3 1,0-3 0-4,0 0 1 3,0 0 0 0,0 0-1 0,0 0 3-1,0 0-3 1,0 0-2 0,0 0 1 0,0 0-1-2,0 0 0 2,0 0-8 0,-3 11-36 0,3 9-56-2,0 5-51 2,0 12-42 0,0-25-81 0,0-5-709-2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6:55:41.809"/>
    </inkml:context>
    <inkml:brush xml:id="br0">
      <inkml:brushProperty name="width" value="0.05292" units="cm"/>
      <inkml:brushProperty name="height" value="0.05292" units="cm"/>
    </inkml:brush>
  </inkml:definitions>
  <iact:action type="add" startTime="2951">
    <iact:property name="dataType"/>
    <iact:actionData xml:id="d0">
      <inkml:trace xmlns:inkml="http://www.w3.org/2003/InkML" xml:id="stk0" contextRef="#ctx0" brushRef="#br0">19536 13908 511 0,'0'0'204'13,"0"0"-90"-11,0 0-14 9,0 0-12 10,0 0-25-20,0 0 3 0,0 0 12 9,59-8 6-9,-5-3-10 20,17-5-21-20,25 6-3 9,8-7-9-9,19-3-7 12,18-3-11-13,17 1-14 20,5 0-2-18,3 0-2-2,-10 7 4 11,-6 4 2 4,-19 7 1-14,-13 4 1 2,-21 0 4 8,-30 0 0 3,-24 0 0-14,-23 0-1 4,-9 0-1 8,-11 0-3 1,0 0-10-13,0-2-2 21,-38-14-5-20,-36-15 1-1,-32-18 4 12,-18-6 2-11,-17-9-2 11,-8-7 1 10,4 0-2-22,1-2 3 1,4 7-2 11,2 6 1-11,18 11 0 10,20 14-1-9,15 6 3 11,27 9-3 8,16 10 1-21,22 6-2 1,16 3 2 10,4 1-2-11,0 0 2 23,0 0 0-22,0 0 4-1,0 0 2 10,7 25-3-9,31 32-3 12,1 32-1-1,4 17 0-12,2 14-1 24,7 13 2-23,-8 2-2-1,7-3 2 13,-9 0-1-13,-15-17 1 11,4-11-1-8,-8-20 0 11,-11-21 0-14,-1-18 2 15,-2-20-2-14,2-17 1 20,-8-8-1-20,10 0 0-1,15-3-1 11,26-39-1 1,9-31-2-12,18-28 1 26,-1-31-1-25,-4-23-1 0,-11-8 1 0,-9 2 0 23,-15 21 4-23,-11 23-1 0,-1 29 0 10,-8 27 2-10,-5 18-1 13,-8 18 0-13,0 14 1 12,-1 5-1-11,-7 6 1 9,0 0-1 10,0 0 1-21,0 0-2 1,0 0 1 11,-15 0 0-12,-27 6-1 13,-24 18 1-11,-11 10 2 18,-19 9-2-18,-3 13 3-2,-3 3 2 12,-11 3-3 4,5-1 2-16,10-6 5 1,-2-8-6 11,3-10 4 9,12-9-5-20,10-2-2-1,14-8 2 10,18-1-2-7,20-7 1 8,2-6-1 10,21-1 0-20,0-3-2 0,0 3-4 0,0 0-20 10,0 3-54 2,16 5-30-13,9 3-83 15,-12-9-78-14,-10-1-289 11</inkml:trace>
    </iact:actionData>
  </iact:action>
  <iact:action type="add" startTime="4625">
    <iact:property name="dataType"/>
    <iact:actionData xml:id="d1">
      <inkml:trace xmlns:inkml="http://www.w3.org/2003/InkML" xml:id="stk1" contextRef="#ctx0" brushRef="#br0">3294 11407 141 0,'0'0'384'1,"0"0"-253"9,0 0-27 1,0 0 1-10,0 0-25 20,0 0-25-20,0 0 0-1,-10-158-12 11,10 107-6 12,0-1-6-23,0 0 2 1,0 7 0 10,7 4-8-10,16 7-5 11,10 4 7-12,4 3 7 22,6 2-10-22,5 2-2 1,11 4-7 11,-1-3 4-1,6 5-4-11,1 0-2 13,2 4-3-12,7 0 1 20,7 5 5-19,9 2-7-1,11 3-2 10,8 1-4-9,12-1 7 10,10 1-2 0,10-5 2-12,0 2 0 22,-4 0-6-21,0-3 2-1,-7-5 1 15,16 6 5-13,7-3-6 11,8-4 1-13,15 4-5 13,8-7 3-12,9-3-2 13,-4 0-1-14,12-5 2 12,-4-2-1-8,5 1 1 10,-2 5 1-14,4 8 3 24,-4 4-7-22,-6 1 4-2,7-3-1 12,4-2 1-12,-2 3 1 12,-4-6-3-9,5-2 3 10,-7 0-2-10,3-2 2 7,11 8-4 13,-7 5 3-23,0 3-3 1,-2 4-2 8,-8 0 0-6,3 0 2 9,11 0 3-11,-4 0-3 12,9 0 2-11,7 0-1 10,-7-6 1-10,18 6-4 19,-1-3 5-20,8 3-3 0,0 0-2 11,0 0-2-9,-8 0 0 10,9 6 1-11,10 4 2 10,-5 6 1-9,-6-8-1 9,-9 4 2-9,11-7-1 9,-15-2 0-8,6-1 0 8,-14 1-2-10,-7 1-3 8,-8-3 1 4,2 6 1-13,-7-2 2 3,0 3 1 8,-13-1-2 11,-5-5 3-22,-18-2-3 0,2 0 2 0,-6 0 0 9,-9-15-1 4,1-4 0-14,-21 2-1 14,-11 1-1-13,-23-7-2 12,-11 3 2-12,-18-3 0 13,-13 4 1-13,-8-3 0 22,-12-1 1-22,0-2-2-1,-12 0 1 10,0 1-1-7,-4-1 1 9,-12 6-1 9,9-1 1-20,-5 1 0-1,-2-7 0 12,4-2 0-12,-6-11 0 11,12-5 0-7,0-13 0 8,4-11-1-8,-5-9 1 6,1-15 0-7,1-6-1 10,-10-3 1-10,6 4-1 11,-13 11 1-12,0 19-3 12,0 21 3-14,0 22 0 13,0 15 0-11,0 9 1 22,0 0-1-22,0 0 0-2,0 0-1 10,0 0-1-10,0 0 1 12,-24 9 1 8,-15 19 1-19,-5 8-1-1,-10 10 1 13,10 3 0-12,-9 8 0 14,10-5-1-14,7-11 2 10,8-7-2 10,5-17 0-21,8-8-1 1,10-9 1 10,-3 0-1-10,8 0-1 20,0 0 1-20,13-26 1-1,25-12-1 14,6 3 1-14,9-4 0 12,7-3-1-10,3-4 1 10,1 1-1-9,-10 8 0 14,-14 10 0-17,-14 10 1 11,-12 7 0-7,-7 10 2 7,-4 0-2 2,7 0 2-13,-3 0 0 21,0 17-2-21,6 20 0 1,0 7 0 10,-5 3 2-11,8 8-1 15,1 2 2-14,2 1-3 11,1 6 3-10,3-9-2 16,-5-4 0-18,-7-18-1 13,4-9 0-11,-14-17 0 12,-1-4 0-14,3-3-3 21,-3 0-6-20,0 0-28-1,0 0-47 11,0 0-36 9,-3-19-32-20,-14 2-27 1,-2 6-281 11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7:01:35.563"/>
    </inkml:context>
    <inkml:brush xml:id="br0">
      <inkml:brushProperty name="width" value="0.05292" units="cm"/>
      <inkml:brushProperty name="height" value="0.05292" units="cm"/>
    </inkml:brush>
  </inkml:definitions>
  <iact:action type="add" startTime="11099">
    <iact:property name="dataType"/>
    <iact:actionData xml:id="d0">
      <inkml:trace xmlns:inkml="http://www.w3.org/2003/InkML" xml:id="stk0" contextRef="#ctx0" brushRef="#br0">8886 15487 300 0,'0'0'167'6,"0"0"-49"1,0 0 33 2,0 0-45-2,0 0-18-1,0 0-6 2,0-6 11 0,0 6-17 0,0 0-4-2,0 17-11 3,0 20-16-2,0 3-14 3,0 7-1-6,0-2-13 4,0 0-5 0,4-9-7 0,-1-10 2-2,10-9 2 3,-8-8-2-2,6-7 5 1,-3 0 5-1,12 1 3 0,13 3-6 1,8-2-6 0,5-2 4-2,15-2 1 2,0 3 7 1,19-3-7-2,-1 0-2 0,16 0-1 1,7 0-1-1,3-5-1 3,11-12 1-6,-2 4-2 4,-4 0-3 0,4 4 4 0,-6 0 1-1,2 1 0 0,-4 3-2 1,-4-3 1 1,2-2-3-3,2 3 2 1,-2 4-2 2,-4 3 2-2,3 0 1 0,-6 0 1 1,5 0 0-1,-2 0-2 1,0 0 1-2,-3 0-3 3,-6 0 1-2,-7 0-1 2,-4 0 0-4,-3 0-3 4,-16 0 1-2,-2 0 2 2,2-3-1-4,-12 1 0 3,2-2-4 0,-10 4 3 0,2-3-1-1,-2 1-3 0,-5-1 1 2,3 3 0-1,-14-4 0-2,4 4 0 1,-12 0 3 2,-7 0-2-1,3 0 5-2,-8 0-3 3,-5 0 3-2,0 0-5 2,3 0 0-4,-3 0 0 3,0 0 0 0,0 0-1 0,0-3-2-2,0 2 1 2,0 1-1 0,0-12 0 0,0-10-5-1,0-6 6 0,0-8 1 1,0 2 0-3,4-1 0 5,5 5-5-2,-2-4-4-1,9-3-21 0,-12 7-34 0,8 3-45 2,-4 9-38-2,-8 18-91 1,0 0-89-2</inkml:trace>
    </iact:actionData>
  </iact:action>
  <iact:action type="add" startTime="12455">
    <iact:property name="dataType"/>
    <iact:actionData xml:id="d1">
      <inkml:trace xmlns:inkml="http://www.w3.org/2003/InkML" xml:id="stk1" contextRef="#ctx0" brushRef="#br0">16115 14331 555 0,'0'0'167'7,"0"0"-11"1,0 0-47 0,0 0-26-2,0 0-17 2,0 0-8 0,0 0-16 0,-895 32-15-2,780-26-6 3,17-4-10-2,22 5-6 2,25-6 1-4,15 6-4 3,18-5 1 1,14-2 6-2,4 3 17 0,0 2 23 0,45 5 6 3,35-2-46-3,21 1-9-1,38-4-2 2,6 0 2 1,9-2 0-3,-9-3 1 1,-22 4 1 2,-13-4 1-1,-30 2 5 0,-32 1-1-2,-19-3 6 2,-19 0 7 1,-10 0-5-2,0 0-11-1,-39 2-4 1,-38 1 0 1,-32-3 11 0,-34 3 1-2,-14-3 6 2,0 0 7 0,17 7 2 0,18 0-7 2,38 2-8-7,20 2-4 6,31-9-4-1,14 5-4-2,19-7 2 2,0 0 3 0,20 2 21 0,60 4 6-2,40 1-29 2,34-1-3 0,7-2 0 0,-18 1 0-2,-38 3 1 2,-41-1 3 0,-34-2 2-2,-24-3 2 2,-6 1 2 0,-19 6-10 0,-49-1-1-2,-42-3 1 2,-18-1 9 0,-8-4-1 0,11 0 5 0,9 0 5-1,32 0-8 0,19 0-4 1,26 0-6-2,21 0-1 2,5 0-8 0,13 0-23 1,0 0-63-1,13 26-56-3,8-13-195 3,-1 13-603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7:01:35.56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</inkml:brush>
  </inkml:definitions>
  <iact:action type="add" startTime="7779">
    <iact:property name="dataType"/>
    <iact:actionData xml:id="d0">
      <inkml:trace xmlns:inkml="http://www.w3.org/2003/InkML" xml:id="stk0" contextRef="#ctx0" brushRef="#br0">24302 12688 133 0,'0'0'78'8,"0"0"9"-1,0 0 31-2,0 0 25 4,0 0 13-2,0 0-27 2,0 0-5-2,52-11-29-1,-52 11-12 3,0 0-7-1,0 0-2-3,0 0-20 3,0 0-12 0,0 0-10 0,0 0-15-2,0 0 1 2,0 0-5 0,-6-6 3 0,-27 1 30-1,-8-7 2 1,1 1-12 0,-4 2 4-1,-12-1-10 0,-1-2-2 1,-4-2-3 1,0-6-3-1,2 7 1-2,-5-4-3 3,3-4-2-2,-8 8-2 1,-1-8 1-2,-4 8-5 3,8 2-2-1,8 0 0 0,-5-1-4-3,2 1 1 3,5 0-4 0,11 2 3 1,-10-2-2-4,10-3 9 4,-12 2 0-1,2-2 0 0,7-3-4-1,-12 0-2-1,10-1 1 3,2 3-4-2,5 7 1-1,7 0-2 2,8 3-1 1,-1 1 0-2,18-2-1-2,-5 3 0 2,3 3 1 2,10-2 0-1,-2 2-2-2,2-2 1 2,-2-1 0 1,0 3-1-2,2-4 0-1,2 4-1 2,-2 0 2 1,3 0-1-2,0 0 0-1,0 0 0 2,0 0 1 0,0 0-1-1,0 0 1-1,0 0 0 2,0 0-2 0,0 0 2 1,0 0-1-3,0 0 0 1,0 0 0 2,0 0 0-1,0 0 0-2,0 0 0 2,0 0 0 0,0 0 1 1,0-3 0-4,0 3-1 3,0 0 0 1,0-3 2-3,0-2-2 1,3-5-2 1,24-7 2-1,11-7-2 2,6 2 1-3,2 3 1 2,-3 1 1 0,-2 7-1-1,1 4 1-1,-4-5-1 2,-8 4 0 1,1 2 2-2,-8 0-2 0,-7 6 1 1,-9 0-1 0,2 0 1 0,-8 0 1-2,-1 0 0 2,0 0-1 1,0 0 1-2,0 2-2-1,-10 19-1 1,-13 1 1 1,-18 1 0 1,1-4 0-3,-15-5 0 2,10-1-1 0,-9-3 1 1,11-5-1-4,3 0 0 3,13 2 1 0,2-5-1-1,9 1 1 0,3 1 0 1,10-4 1 0,3 0-1 0,0 0 1-2,0 0 1 1,0 5 0 3,0 11 2-3,24 15-3-1,12 11 0 2,4 10-1 0,4-3 2-1,-4 5 5 0,0-3 1 0,-7-10-2 2,-13-9-6-1,-13-10 0-2,4-10 0 1,-8-1 0 2,-3-6 0-1,0-3-54-2,4-2-59 2,2 0-87 0,-6 0-107 0,10-5-389-2</inkml:trace>
    </iact:actionData>
  </iact:action>
  <iact:action type="add" startTime="9428">
    <iact:property name="dataType"/>
    <iact:actionData xml:id="d1">
      <inkml:trace xmlns:inkml="http://www.w3.org/2003/InkML" xml:id="stk1" contextRef="#ctx0" brushRef="#br0">26186 12184 51 0,'0'0'181'8,"0"0"-76"-1,0 0 20 0,0 0 33 0,0 0 5 1,0 0-20 0,0 0-32-2,-56 31-10 3,56-31-23-1,0 0-11 0,0 0-14-2,16-5-19 1,17-21-7 2,6-7-2-1,5-5 6-3,14-11-2 4,5-10-5-1,13-5-5 0,1-15 1-1,7 0 3 2,0-3-16-1,4 6 4 0,-2 9 2-2,-15 11-1 3,-10 11 6-3,-6 8 0 3,-18 12-7-4,-6 3-1 3,-1 7-2 0,-14 5-6 0,-6 1 2-1,3 4-3-1,-13 5 0 2,0-3 0 0,0 3 0-2,0 0 0 3,0 0 0-1,0 0-1-1,0 0 0 0,-20 0 0 0,-29 0 3 1,-15 0 1 0,0 0-4-2,0 5 0 2,1 2 0 0,2-6 2 0,4 3-2-2,8 1 0 1,5 0 0 2,5-2 1-1,15 0 0-2,8 0 0 1,11 0-1 2,2-3 1-1,3 0 1-2,0 0 2 2,0 0 5 0,0 0 15 0,0 0-2-2,21 0 5 2,21 3-10 1,16 2-12 0,-2 0 1-3,8 4 5 2,-7-6-1-1,-2 0 3 2,1-3 2-4,-6 0-3 4,-7 0-1-2,5 0-7 1,-15 0 0-2,3 0-3 3,-21 0 1-2,-6 0-1 3,-9 0 2-7,0 0 2 5,0 0 2 0,0 0 0 0,0 7-3-2,0 20 1 2,0 17-3 1,-9 7-2-2,-3-1-4-1,-8-3-16 3,1-9-35-3,-1-1-55 3,2-9-47-3,16-24-53 2,2 0-123 0</inkml:trace>
    </iact:actionData>
  </iact:action>
  <iact:action type="add" startTime="10496">
    <iact:property name="dataType"/>
    <iact:actionData xml:id="d2">
      <inkml:trace xmlns:inkml="http://www.w3.org/2003/InkML" xml:id="stk2" contextRef="#ctx0" brushRef="#br0">27065 12932 270 0,'0'0'105'3,"0"0"-5"6,0 0 17-1,0 0 37 0,0 0-7-2,0 0-32 2,37 13 8 0,-16-13-22-1,5 0-24-1,4 2-15 2,-2 1-14 0,12-1-10 0,12 0-4-1,4 4 5 1,13 1-2-1,11-5-11 1,7 4 7-2,10 0-22 4,16 2 9-1,-6 5 12 0,-2 1 1-5,-8 1-15 6,-13 0 2-4,-4-5 1 2,-8-1-5-2,-14-4-5 3,-10-2-4-3,-9 2-3 4,-3-5 3-5,-18 0 1 4,-11 4-1-2,-3-4 3 0,-4 0-4-1,0 0-5 2,0 0-1 0,0 0-3 0,0 0-4-2,0 0 3 2,-9 0-2 1,-24-9 4-2,-10-18 2-1,-12-8 1 2,-3 1-1 0,7 4 0 0,-6 2-1-1,12 2-1 0,6 6 2 2,16 3 0-2,-3 7 0-1,14-2 0 2,-1 4 0 1,10 3 1-2,3-2-1-2,0 7 1 3,0 0-1 0,0 0 4 1,0 0-1-3,0 0 1 2,0 0 1 0,16 0 2 0,13 0 1-2,24 7-7 2,3 12 2 0,4 7 3 1,-5 1 4-5,-6 4 8 6,-4-5 5-3,-10 1-8 1,-14-7-2-2,-5-3-3 2,-13 2-3-1,-1 1-1 2,-2 9-4-3,0 1-2 1,0 7-1 1,-21-4 0 2,0-4-2-5,-3-4 1 3,4-5 1 0,1-6-4 0,-1-2 1-2,3-1-12 2,-2-1-34-1,-3 2-42-1,3-7-48 2,-1 2-59 0,17-7-69 1,3 1-423-1</inkml:trace>
    </iact:actionData>
  </iact:action>
  <iact:action type="add" startTime="11836">
    <iact:property name="dataType"/>
    <iact:actionData xml:id="d3">
      <inkml:trace xmlns:inkml="http://www.w3.org/2003/InkML" xml:id="stk3" contextRef="#ctx0" brushRef="#br0">29066 14164 125 0,'0'0'366'6,"0"0"-240"1,0 0 27 2,0 0-46-1,0 0-40 0,0 0-8-2,0 0-19 1,41-18-12 2,-57 18 9-2,-25 13 19 0,-15 11 12 1,-8 1-4 0,-17 3-26-2,-12 1-14 2,-7-2-10 0,-1 2 2 0,1-2-3-3,0-1-4 5,3-1 4-1,5 1 2-1,8-4 5-3,4-2-6 4,-1 0-2-1,6-3 2 0,1 0-4-1,13-1-5 1,10 1 4-2,2-3-2 3,8-3-1-2,14 0 2-1,4-2 0 3,7-5 0-2,3-2 1-1,13-2-2 0,0 0 0 3,0 0-1 0,0 0 7-4,0 0 1 3,0 0-3 0,0 0-3 0,0 0 0 0,0 0-2-2,20-15-1 2,13-13 1 0,8-13-1 1,1-4-5-4,-1 2 2 2,-4 3 0 1,-14 10-2 1,4 2-1-3,-10 7 1 2,-4 8 0 0,-10 4 1-1,1 9-3 0,-4 0 2 1,0 0 0 1,0 0-5-2,0 0-6-2,-4 0-4 4,-19 17 15-1,-15 9 6-3,-1 8-3 4,3 3-1-1,-2-1 0 0,5-1 0 0,-1-3 2-2,17-12-2 2,7-8 3 0,4-7 3 0,6-5 7-2,0 0 6 2,0 0 2 1,0 0 11-4,0 5 3 3,6 6-2 0,21 4-12 0,17 1-12 0,5 1 2-2,-5-4-5 2,-7 3 1 1,4-8 4-4,2 4-3 2,-2-4-7 2,-5 2-3-1,-5 4-2 0,-8 1-4-2,-6 2-41 2,-5 0-51-1,-12 1-65 2,0-8-91-2,0-3-219 0</inkml:trace>
    </iact:actionData>
  </iact:action>
  <iact:action type="add" startTime="13020">
    <iact:property name="dataType"/>
    <iact:actionData xml:id="d4">
      <inkml:trace xmlns:inkml="http://www.w3.org/2003/InkML" xml:id="stk4" contextRef="#ctx0" brushRef="#br0">24109 14253 146 0,'0'0'628'8,"0"0"-462"1,0 0-61-2,0 0-29-1,0 0-30 2,0 0 15 0,0 0 13 0,170 0-1-1,-91 0-14 0,14 7-2 1,11 6 1-2,17 1-9 2,6 3-20 0,7-3-4 0,-7 3-7-3,-5 0 9 4,-9 0 8 1,-7 5-9-2,-8-3 8 0,1 4-7-3,-5-1-5 3,-10-1-5 2,-4-5-3-5,0 1-1 2,-12 0-2 2,1-2-1-1,-21-2 4 0,4-5-3-2,-23 3 0 2,3-2-2-1,-8-1-3 0,-8-2 0 0,-15-3-1 2,2 1-1-3,-3-4 1-1,0 0-4 3,0 0 0 1,0 0 0-1,0 0-2 0,0 0-2-2,0 0-2 2,-19 0-3 0,-22-21 5-2,-17-15 2 2,-8-9 0 0,-8-1 1 0,12 5 0-2,1 1-1 2,17 12 0-1,8 8 0 3,13 6-3-5,10 9 3 3,8 2 1 1,5 3 1-2,0 0 0-1,0-3 0 2,0 3 2 0,0 0 1 1,0 0 2-4,0 0 2 3,28 13 3 0,21 21-9 1,2 6-1-4,3 0 0 3,-2-4 0-1,-4-8 4 2,-12 1 4-3,1-8-2 2,-8-1-2 1,-4 0 0-1,-8-6-2-1,-2-2 1-1,-11-8 0 2,-4 2 3 0,0-2 1-3,0-3-8 4,0 6 0-1,0 2 0 0,-16-1 0 0,-11 4 0-2,-9-4 0 1,-5-1-3 3,2-1 2-4,10 1-1 1,-7-5 0 1,17 0-6 0,4-2-28-2,10 0-41 2,0 0-46 0,5 0-51 0,0 0-61-2,0-2-192 2</inkml:trace>
    </iact:actionData>
  </iact:action>
  <iact:action type="add" startTime="14364">
    <iact:property name="dataType"/>
    <iact:actionData xml:id="d5">
      <inkml:trace xmlns:inkml="http://www.w3.org/2003/InkML" xml:id="stk5" contextRef="#ctx0" brushRef="#br0">23528 11306 183 0,'0'0'188'6,"0"0"-44"2,0 0 25 0,0 0-39-2,0 0-18 2,0 0-11 0,0 0-11-1,48 3-17 0,-46-3-6 1,-2 0-6 1,0 0-14-2,0 0-19-1,-27 0 8 2,-22-27 5 0,-6-3-7-1,-15-4-6 0,0-3-2 0,-6-1-6 2,-8-2 3 0,-9 1-4-3,9 2 6 2,3 6-1 1,4 1-6 0,10 1-4-5,-4 4-5 5,9 3 0-1,-2-1-3-1,6 3-3-1,3-2 1 3,3-3-3-2,-1 6 2 2,9-2 0-2,4 7 0-1,7 4-2 3,23 1 1-1,-3 6-2-5,8-2 1 6,-3 5-1-1,-1 0 1 1,3 0-1-4,-4-3 0 3,7 3 0 0,3-4 0 0,0 2 1-2,0 2 0 2,0-4 0-1,0 4 0 2,0 0 0-2,0-2 1 0,0 2 0 1,0 0 2 0,0 0-1-1,0 0 2 0,19 0-3 1,6 0-1 0,7 0 1-2,-3 0-2 2,11 0 1 0,2-2 0 0,5-5 0-3,-4 1 1 3,2-1 2 1,-9-3-1-1,5 5 7-2,-14 0-1 2,2-2 1 1,-16 2-1-2,2 0-1-1,-1 5-4 2,-12-3-2 0,-2 0 1 0,0 3 1-2,0 0 2 2,0 0-2 0,0 0-1-1,-4 0 1 0,-28 0-1 0,-9 0 0 2,-7 3-1 0,-8 3 2-4,-1-6-3 3,5 2 1 0,3-2-1 0,5 0 0-3,5 0-1 4,6 0 0-1,8 0 1 0,3 0-1-2,5 4 0 2,10-3 1 0,-6-1-2 0,10 0 2-2,3 4-1 2,0-4 0 0,0 3 0 0,0 5 3-2,0 11 1 2,23 16-2 0,16 7-2 0,2 14 3-2,-1 4 4 2,1 4 18 0,-14-10-10 0,2-12-3 0,-17-17-7-3,0-9-4 4,-12-5-1-2,0-5-6 3,4-3-26-5,-1-3-46 3,10 0-60 0,4 3-87-2,-14-3-65 2,10 0-492 1</inkml:trace>
    </iact:actionData>
  </iact:action>
  <iact:action type="add" startTime="19448">
    <iact:property name="dataType"/>
    <iact:actionData xml:id="d6">
      <inkml:trace xmlns:inkml="http://www.w3.org/2003/InkML" xml:id="stk6" contextRef="#ctx0" brushRef="#br1">25161 11266 154 0,'0'0'101'8,"0"0"-18"-3,0 0-14 4,0 0-2-1,0 0-4 0,0 0-9-2,0 0-10 2,0-5 31 0,0-18 6-1,-3-3-33 0,3-6-11 1,0-9-7 0,0-6-7 0,0-9-7-3,0-10-5 3,0 0 1 1,0-8 0-1,0-2-4-3,0 1 1 5,0 1-1-3,0 5-3 1,0-5 0-2,0-4 1 2,0-1-2 0,0-5 1 0,0 2-1-2,0 8-1 2,0 7 0 0,0 11 0-1,0 9-1 0,0 10 3 1,0 7 1 0,0 6 3-1,3 11 0 2,-3 4-2-3,3 6-2 2,-3 3 7 0,0 0 21-2,0 7 7 1,0 31-18 2,0 18-12-1,0 9 1-1,0 5 0-1,0 7-3 3,0 5-1-1,0 1-1-2,0 7 0 2,0-2 0 0,0-4 3 0,0-5 1-2,0-5 0 2,-6 5-4 0,6 0-1-2,-4-3 0 1,1-2 0 2,-3-9-1 0,6-12-1-2,0-12 0-1,0-9 0 1,0-15 2 1,0-7-2 0,0-7-1-1,0-3 0 1,0 0 0 0,0 0-2-1,0 0 0 0,0 0-1 1,0 0 0-1,0-33 0 2,0-19 1-4,0-9 1 4,0-13-1-2,0-3 0 1,0-5 0-2,0-4 0 3,0-2 0 1,0-3 0-4,0-1 1 0,0-6-1 2,0-1 0 0,0 5 0 0,0 2 1-2,0 21-1 2,0 10 0 0,0 16 0 1,0 15 0-4,0 10 0 3,0 9 1 0,0 5 0-3,0 3 1 4,0 3 4-1,0 0-2 0,0 0 13-2,0 20-2 2,0 20-12 0,0 5-2 0,0 11 1-1,9 8 0-1,-5 10 2 3,-4 10-1-1,0 0-1 0,0 7 2-1,0-2-3 0,0 2 2 1,0 1-1 1,0 0 1-4,0-2-3 3,0-2 4 0,0-6-3 0,-4-7-1-2,-9-11 1 2,9-8-1-1,1-16 1 1,-9-15 0-1,12-11-1 1,0-9 0 1,0-5 0-2,0 0 0-1,0 0-2 2,0-7 1 0,0-30 1 0,0-20 0-3,0-7 0 3,0-12 0 0,0-9 0 0,0-3 0-1,0-9 1 1,0 1-1 1,3 1 0-2,6 0 0-1,-6-3 0 2,1 2 0 0,0 2 0 0,5 12 1-2,-5 5-1 2,-1 6 0 0,0 13 0 0,-1 7 0-2,6 14 0 2,-5 15 0 0,-1 8 0 0,-2 6 2-2,3 3-1 2,-3 1-1 0,0 4 2-1,0 0-1 0,0 0 4 1,0 0 1 0,0 9 3 0,0 16-2-2,0-3 1 1,0-2-3 2,0-3 2-3,0-8-1 2,0-5-3 0,0-4-3 0,0 0 0 0,0 0 0-3,0 0-2 3,0 0 2 0,0 0-1-2,0 0 1 4,0-8-1-3,0-9 1 0,0 2 0 3,0-2 1-5,0-3-2 4,0 3 2-2,0 2-2 0,0 7 1 0,0 3-1 1,0 5 1 0,0 0-1 0,-3 0 2-2,-18 13 0 2,0 21 1 0,-11 14-1 0,4 3 1-2,4 4-1 1,-5-1 1 2,5-2 0-1,6-13 0-2,9-7-1 2,0-9 1 0,2-9-1 0,7-8 1-2,0-6-2 2,0 0-1 0,0 0 0 0,0-3-1-3,0-34 2 4,4-5 0-1,12-8 1 0,3-1 0-2,-4 1-2 2,-2-2 1 0,0 5 0 0,4 5 0-2,-1 2 0 2,-1 7 0 0,2 5 1 2,-1 6-1-6,0 4 0 4,-12 7 0 0,9 3 2 0,-10 5-1-2,1 3 1 2,2 0 10 0,7 28 23-2,3 19-28 2,-7 14-1 0,7-6 3 0,-9-1 9 0,3-4 0-2,6 1 2 2,-6 0 1 0,6-1-5-2,-7 0-3 1,4-6 2 2,-6-12-5-1,5-12-3 0,-12-6-3-2,0-11-4 2,0-3 0 0,0 0-2-1,0 0-5 0,0 0-47 2,0 0-52-2,0-32-23 1,0-12-53-2,0 19-58 2,0 5-433 0</inkml:trace>
    </iact:actionData>
  </iact:action>
  <iact:action type="add" startTime="21630">
    <iact:property name="dataType"/>
    <iact:actionData xml:id="d7">
      <inkml:trace xmlns:inkml="http://www.w3.org/2003/InkML" xml:id="stk7" contextRef="#ctx0" brushRef="#br1">25315 8715 58 0,'0'0'338'8,"0"0"-205"-3,0 0-27 4,0 0 22-1,0 0-40-1,0 0-1 0,0 0-21 0,3 92-4 2,-3-38-15-2,0 5-7 1,0 0-10-1,-3-7-9 1,3-5 1 0,-9-9-7-1,8-12-2 0,-2-13-2 1,3-8-1 0,0-5-6-1,0 0-4 0,0 0 0 1,0-30 0 0,0-15 0 0,0-6 1-3,0-3-1 4,0 7 0-1,13 5 0 0,-9 5 1-3,12 10-1 5,-6 7 1-3,4 3 0 2,-7 9 2-4,6-4 0 3,7 4 1 0,-4-1 1-1,-4-1-2 1,4 3-1-1,0-1 1 1,-9 6 0-2,6-2-2 2,0 4 4 0,-2 0 6 0,3 0 1-1,4 18 2 0,3 12 2 1,-14 4-6 0,10 6 1-2,-5 5 2 2,-5 5-5 0,-7 7 2 0,0 1-3-2,0-2 0 2,0-6-2 0,0-13-3 1,0-13 0-2,0-17-1-1,0-7-1 2,0 0-1 0,0 0-7-2,0 0-28 2,0-32-68 1,0-17-22-2,0 24-102-1,0 5-363 2</inkml:trace>
    </iact:actionData>
  </iact:action>
  <iact:action type="add" startTime="22432">
    <iact:property name="dataType"/>
    <iact:actionData xml:id="d8">
      <inkml:trace xmlns:inkml="http://www.w3.org/2003/InkML" xml:id="stk8" contextRef="#ctx0" brushRef="#br1">25221 8458 222 0,'0'0'132'7,"0"0"3"1,0 0 32 0,0 0-13-1,0 0-7 1,0 0-24 0,0 0-24-1,0-4-13 0,0 4-5 1,1 0-26 0,12 0-16-3,10 0 2 4,-2 0 1-1,15 0-6 0,0 0-4-2,8 0-13 1,1 0 6 1,-2 0 3 0,1 0 1-1,-4 0-1 3,-5 0-2-4,-5 0-9 4,-5 0-5-4,-9 0 1 1,-9 0-5 0,-1 0 4 0,-6 0-6 2,0 0 1-3,0 0-6 2,0 0-1 1,0 0 1-5,0 0-1 5,0 0-1-1,0-15-3 0,-6-10 3-2,-30-9 2 2,9-6 2 0,2 4-2 0,-4 5 0-2,11 9 0 2,5 5-1 0,0 5 0 0,9 7-2-3,-5 2-3 4,6 3-18 0,3 0-36-3,0 0-56 2,0 16-20-1,0-4-107 1,0 2-136 0</inkml:trace>
    </iact:actionData>
  </iact:action>
  <iact:action type="add" startTime="23229">
    <iact:property name="dataType"/>
    <iact:actionData xml:id="d9">
      <inkml:trace xmlns:inkml="http://www.w3.org/2003/InkML" xml:id="stk9" contextRef="#ctx0" brushRef="#br1">26496 8928 372 0,'0'0'206'5,"0"0"-16"2,0 0-70 2,0 0-52-2,0 0-16 0,0 0-6 1,11 0 9 0,-39 0 25-1,-5-3-15-1,-9-2-8 2,0 1-13 1,-2 3-17-1,-4 1-11-2,3-4-7 1,6 1-5 2,2 1 0-2,9-6-3 0,9 8 0 1,6 0-1 0,6-4-1 0,5 1-10 0,2 3-9-2,0 0-20 2,0 0-23 0,0 0-21-2,0 0-69 2,15 7-126-1,-5-2-216 2</inkml:trace>
    </iact:actionData>
  </iact:action>
  <iact:action type="add" startTime="23590">
    <iact:property name="dataType"/>
    <iact:actionData xml:id="d10">
      <inkml:trace xmlns:inkml="http://www.w3.org/2003/InkML" xml:id="stk10" contextRef="#ctx0" brushRef="#br1">26543 9127 536 0,'0'0'201'5,"0"0"-56"2,0 0-59 1,0 0-44 0,0 0-5-1,0 0 35 0,-47-22 7 1,-6 8-13 0,-7 1 1-3,-1 6-20 3,2 1-21 0,5 2-8 1,9 4-14 0,11 0-2-4,2 0 0 3,14 0-2 0,2 0-8-2,14 8-27 2,2-3-53 0,0-1-57 0,0-4-106-2,18 0-355 2</inkml:trace>
    </iact:actionData>
  </iact:action>
  <iact:action type="add" startTime="24038">
    <iact:property name="dataType"/>
    <iact:actionData xml:id="d11">
      <inkml:trace xmlns:inkml="http://www.w3.org/2003/InkML" xml:id="stk11" contextRef="#ctx0" brushRef="#br1">27340 8705 241 0,'0'0'133'6,"0"0"-71"2,0 0 33-1,0 0-20 2,0 0-19-3,0 0 11 1,-107-75 7 2,56 75-2-1,-8 14-9-2,1 16-16 3,-5 5-13-2,7 8 1 0,11 6 2 1,9 4 8-1,11 8-8 1,9-3-4 0,16 0 2-2,0 2-8 1,0-8-5 3,17-6-4-3,34-7-6 2,19-13 1-1,17-9-1-2,13-15-3 3,10-2 0-4,-6-8-1 3,-7-33 2 0,-14-19-5 0,-25-8-4-1,-17-4-1 1,-18-5 0 0,-20 2 0-1,-3 2 0-1,-13 5 0 1,-34 9-2 3,-17 17 1-2,4 16-9 0,-20 21-46-3,6 5-48 3,48 5-86 0,1 25-445-1</inkml:trace>
    </iact:actionData>
  </iact:action>
  <iact:action type="add" startTime="26558">
    <iact:property name="dataType"/>
    <iact:actionData xml:id="d12">
      <inkml:trace xmlns:inkml="http://www.w3.org/2003/InkML" xml:id="stk12" contextRef="#ctx0" brushRef="#br2">16166 9498 308 0,'0'0'94'6,"0"0"-43"2,0 0 16 0,0 0 8 0,0 0-8-3,0 0 24 4,0 0-22-1,-245-81 3 0,94 132-15-2,-26 18 1 2,-17 22-5-1,-21 21-4 1,-9 20-11-1,3 22-8 0,11 14-10 2,39 12-9-1,30 20 3-3,31 11-2 3,46 14 0 1,27 17 7 0,37 3 1-4,40-2-4 3,85-9-5 0,65-14 2 0,55-27-2-2,29-35-8 1,30-40-3 2,5-54-1-1,26-64 1-3,5-56 0 4,-15-129-1-2,-26-99 1 2,-75-59 1-4,-71-17-1 4,-94 17 1-1,-59 37-2 0,-83 30 0-2,-63 46 0 2,-38 45 0 0,-33 52-2 0,-12 64-14-2,-19 52-71 2,-6 17-15 0,161 61-68 0,22 13-278-2</inkml:trace>
    </iact:actionData>
  </iact:action>
  <iact:action type="add" startTime="27316">
    <iact:property name="dataType"/>
    <iact:actionData xml:id="d13">
      <inkml:trace xmlns:inkml="http://www.w3.org/2003/InkML" xml:id="stk13" contextRef="#ctx0" brushRef="#br2">13394 12765 271 0,'0'0'207'6,"0"0"-90"2,0 0-21 0,0 0 19-3,0 0-17 3,0 0-4 1,0 0 10-1,325-324-10-2,-166 191-10 2,40-30-19 0,39-22-13-1,15-22-15 0,15-8-8 0,-4 3-12 2,-12 0 12-1,5 12-9-2,-15 5-6 2,-4 8-8 0,-15 9 11 0,-22-2-8-2,-3 7 1 3,-24 16-1-2,-19 19-3-1,-15 23 3 2,-11 16-5 0,-24 15-2 0,-10 11 3 0,-16 15-1-2,-17 12-1 3,-17 12 1-2,-6 12 4 0,-17 7-3 0,-1 4 3 1,-19 9-5-1,10 2 4 2,-12 0-2-3,1 0-1 2,-1 0-1 0,0 0-1-1,0 0 0-1,0 0 0 3,-15 2 1-2,-11 15-2 1,-10 4 1-2,-2-2-2 4,-12-1 2-3,-16-5-1-1,0-2-1 2,-11-3 0 0,-7-4 0 0,0-4 0-1,-9 0 1 1,9 0-1 1,16 0-3-2,3 0 2 1,17 0 1-1,20 0-2 0,11 0 0 2,4 0 1-2,13 0 1-2,0 0-3 3,0-4 3 0,40-6 0 0,21-12 4-2,35 4-3 2,5-8 2 0,12 5-3-1,-4 2 0 0,-9 1 0 2,-4 6 0-2,-19 7-1-1,-12 5 1 2,-14 0 2 0,-17 0-1 0,-9 0 2-2,-9 0-2 2,-6 9 2 0,-10 24 0 0,0 17-2 0,0 18 1-2,-33 9 1 2,-6 0 1 0,-2-4-4 0,-2-3 2-2,2-11-2 2,3-12 0 0,6-9-1 0,18-19-2-3,4-10-16 5,7-9-35-4,3 0-32 3,0-28-24-4,43-28-45 5,-9 17-43-3,2-1-203 1</inkml:trace>
    </iact:actionData>
  </iact:action>
  <iact:action type="add" startTime="28156">
    <iact:property name="dataType"/>
    <iact:actionData xml:id="d14">
      <inkml:trace xmlns:inkml="http://www.w3.org/2003/InkML" xml:id="stk14" contextRef="#ctx0" brushRef="#br2">18595 8481 458 0,'0'0'89'6,"0"0"12"2,0 0-18-1,0 0-18-1,0 0 9 3,0 0 6-1,0 0-7 0,-278-3 7-2,202 88-9 2,15 16-7 0,18 8-3-2,7 3-18 2,28-13-12 0,8-9-7 0,0-11 0-2,57-17 3 2,23-15-5 1,27-16 0-3,13-19-6 4,14-12-9-6,-7-12 4 5,-12-44-8-1,-24-17-1 0,-23-20 1-2,-27-11-2 2,-34 0-1 0,-7 3-1 0,-41 13-1-2,-38 18-4 2,-21 14-17 0,-9 14-59 0,-8 12-60-2,64 30-75 1,14 0-324 2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7:01:35.563"/>
    </inkml:context>
    <inkml:brush xml:id="br0">
      <inkml:brushProperty name="width" value="0.05292" units="cm"/>
      <inkml:brushProperty name="height" value="0.05292" units="cm"/>
    </inkml:brush>
  </inkml:definitions>
  <iact:action type="add" startTime="1349">
    <iact:property name="dataType"/>
    <iact:actionData xml:id="d0">
      <inkml:trace xmlns:inkml="http://www.w3.org/2003/InkML" xml:id="stk0" contextRef="#ctx0" brushRef="#br0">13867 11225 462 0,'0'0'178'1,"0"0"-38"0,0 0-34 15,0 0-19-16,0 0-26 17,0 0-4-17,0 0-3 15,0 36-14-14,0-36-7 14,0 0-13-15,0-19-10 2,0-25 5 11,0-11 1 1,-2-13-6-14,-4-2-1 16,-7-9-3-16,10 0 0 15,-14 3 1-14,13 11-3 1,-12 13 1 12,9 9-4-12,-2 15-1 12,2 11 1-14,7 8 0 17,0 8-1-16,0 1 3 15,0 0 7-16,0 0 12 17,0 0 8-17,0 0 8 1,0 0 4 15,0 0 0-16,0 0 2 18,23 0-19-18,10 0-3 6,8 0 6 9,5 5-6-14,11-2-2 14,6-3-1-15,-5 0-6 15,-3 0-6-15,-10 0-1 4,-4 0-6 10,-9 0 1-10,-8 0-1 8,-8 0-2-11,-8 0-11 16,-5 0-29-16,-3 0-41 13,0 9-42-14,0 6-29 16,-11-3-50-15,-5 2-140 3</inkml:trace>
    </iact:actionData>
  </iact:action>
  <iact:action type="add" startTime="1928">
    <iact:property name="dataType"/>
    <iact:actionData xml:id="d1">
      <inkml:trace xmlns:inkml="http://www.w3.org/2003/InkML" xml:id="stk1" contextRef="#ctx0" brushRef="#br0">13823 11042 391 0,'0'0'352'16,"0"0"-159"-16,0 0-67 17,0 0-24-17,0 0-26 19,0 0-1-19,93 0-6 1,-66 0-19 15,-3 0-14-16,12 0-7 6,-9 0-12 9,2 0-8-15,-8 0-7 16,-1 0-2-15,-3 0 0 14,2 0-10-15,4 0-41 16,-5 0-60-16,2 0-57 15,-17 0-67-14,-3 0-295 17</inkml:trace>
    </iact:actionData>
  </iact:action>
  <iact:action type="add" startTime="2311">
    <iact:property name="dataType"/>
    <iact:actionData xml:id="d2">
      <inkml:trace xmlns:inkml="http://www.w3.org/2003/InkML" xml:id="stk2" contextRef="#ctx0" brushRef="#br0">14638 10398 455 0,'0'0'164'8,"0"0"-7"5,0 0-45-11,0 0-33 12,0 0-55-12,0 0 6 12,14 158 6-14,-14-89-1 15,0 8-2-15,-6 2-5 16,-1-2-4-16,-6 4-7 15,12 1-6-15,-5-9-1 16,-3-7-7-16,8-11-1 16,1-9-1-16,0-16-1 15,0-8 0-15,0-9-2 16,0-5-12-16,16-8-20 3,-2 0-35 11,-1 0-29-14,-3 0-82 17,-7-8-173-17</inkml:trace>
    </iact:actionData>
  </iact:action>
  <iact:action type="add" startTime="2733">
    <iact:property name="dataType"/>
    <iact:actionData xml:id="d3">
      <inkml:trace xmlns:inkml="http://www.w3.org/2003/InkML" xml:id="stk3" contextRef="#ctx0" brushRef="#br0">15189 10937 388 0,'0'0'121'0,"0"0"-32"3,0 0-25-3,0 0 5 2,0 0-15 21,0 0-9-21,-61 7 6-2,24 17 2 13,14 4-6-13,2 3-9 18,-3 0-6-18,8 3-4 15,9-2-2-15,7 0-13 14,0 0-8-14,0-5 1 16,0-7-6-16,23-9 1 16,14-11-1-16,-8 0-1 14,10-2-2-13,-6-32 1 13,-7-5 0-14,-8-8 2 16,-5-2-3-16,-3 4 3 15,-6 6-2-15,-4 11 2 15,9 11 0-13,-9 8 0 0,0 9 1 10,0 0-1 3,0 0 1-15,0 2 7 16,0 33 5-15,0 4-2-1,0 10-1 15,0 0 0-13,0 3-2 12,0-3-6-14,0-9-1 14,0-10-1-13,0-6-3 14,0-13-10-15,11-9-29 17,8-2-52-17,3-2-77 17,-10-21-133-17,-5 1-243 3</inkml:trace>
    </iact:actionData>
  </iact:action>
  <iact:action type="add" startTime="3216">
    <iact:property name="dataType"/>
    <iact:actionData xml:id="d4">
      <inkml:trace xmlns:inkml="http://www.w3.org/2003/InkML" xml:id="stk4" contextRef="#ctx0" brushRef="#br0">15512 10285 292 0,'0'0'212'1,"0"0"-73"1,0 0-7 22,0 0-78-23,0 0-16-1,0 0 25 14,13 170-4-14,-13-84-12 15,0 4-6-15,0-2-8 16,0 6-7-16,0 2-6 14,0-4-6-14,0-7-4 16,0-8-4-15,0-19-4 13,0-10 1-13,0-17-3 14,0-14-2-14,0-8-9 13,0-9-32-13,0 0-51 1,4-32-45 9,1 4-114 4,3 0-57-15</inkml:trace>
    </iact:actionData>
  </iact:action>
  <iact:action type="add" startTime="3499">
    <iact:property name="dataType"/>
    <iact:actionData xml:id="d5">
      <inkml:trace xmlns:inkml="http://www.w3.org/2003/InkML" xml:id="stk5" contextRef="#ctx0" brushRef="#br0">15703 10813 277 0,'0'0'339'14,"0"0"-172"-14,0 0-100 17,0 0 31-16,0 0-44 2,0 0-21 13,-194-22-10-16,153 22-14 15,2 0-4-15,12 0-5 28,6 7-9-28,5-4-58 2,16-3-125-2,0 0-223 18</inkml:trace>
    </iact:actionData>
  </iact:action>
  <iact:action type="add" startTime="3840">
    <iact:property name="dataType"/>
    <iact:actionData xml:id="d6">
      <inkml:trace xmlns:inkml="http://www.w3.org/2003/InkML" xml:id="stk6" contextRef="#ctx0" brushRef="#br0">16429 10904 410 0,'0'0'140'10,"0"0"-29"-4,0 0-48 6,0 0-9-10,0 0-19 10,0 0-16-8,-184 40 8 9,141-23-5 1,2-2 8-12,11 2-1 0,7 0-5 12,7 0-1-14,11-2 0 21,2-2-1-21,3 1-1 2,0 3-4 25,0-3-11-27,24 0-4 0,3 3-2 3,14-2 1 2,11-1-1 24,-9 2 0-29,-2 1 3 0,-3 2-1 24,-18 4 3-24,3 3 1 0,-23-1-4 2,0 0 1 44,0-2-3-46,0-1 0 2,-27-5-2-2,-10-7 1 0,10-3 0 0,-6-5-1 5,-7-2-7 15,16 0-21-20,-8 0-35 2,20 0-52 16,12-11-153-18</inkml:trace>
    </iact:actionData>
  </iact:action>
  <iact:action type="add" startTime="4331">
    <iact:property name="dataType"/>
    <iact:actionData xml:id="d7">
      <inkml:trace xmlns:inkml="http://www.w3.org/2003/InkML" xml:id="stk7" contextRef="#ctx0" brushRef="#br0">16670 11859 485 0,'0'0'146'1,"0"0"-32"-1,0 0-43 3,0 0-20 29,0 0-18-29,0 0 0-3,23-467-6 0,-23 371 2 23,0 8-4-23,0 0-8 0,0 10-3 3,0 16-6 13,0 11-4-16,0 14 0 34,0 9-3-34,5 9 1 1,8 9 0-1,-6 5 0 8,9 3 3-7,0 2 0 33,5 0-1-34,0 0-2 2,11 19 1-2,-5 13-2 15,-2 6 1-14,4 2-1-1,-16-1 2 19,0 7-2-19,-12-2-1 17,-1-2 1-17,0 1-1 4,0-6 1 11,-17-13-1-13,-11-4 0 1,-8-11-1 13,0-4 0-16,-2-5-2 6,11 0 1 8,1 0-20-12,0-14-28 15,18-8-42-17,5 0-17 5,3 7-105 12,0 7-199-16</inkml:trace>
    </iact:actionData>
  </iact:action>
  <iact:action type="add" startTime="4836">
    <iact:property name="dataType"/>
    <iact:actionData xml:id="d8">
      <inkml:trace xmlns:inkml="http://www.w3.org/2003/InkML" xml:id="stk8" contextRef="#ctx0" brushRef="#br0">17273 10937 263 0,'0'0'159'4,"0"0"-59"10,0 0 12-13,0 0-18 14,0 0-15-15,0 0-18 16,0 0-13-16,-241 144-6 14,225-109-8-13,12-1 2 18,4 1-8-19,0-5-3 0,0-3-8 31,4-12-9-31,28-3-6 2,7-12-2-2,4 0-3 31,0-8-9-31,0-28 3 0,-3-9 4 0,-7-7-1 20,-8 1-2-18,-9 6 1-2,-9 9 1 17,-4 10 1-17,-3 10 4 2,0 13 0 15,0 0-3-17,0 3 3 16,0 0 1-16,0 3 3 17,-6 27 5-17,-1 7-2 3,1 9 3 12,2 4 4-12,4 4-7 1,0-1-2 10,0-12-4-11,0-7 0 12,0-11-1-15,0-8-7 16,0-5-21-15,0-10-28 14,17 0-74-15,-14 0-97 4,10-13-245 10</inkml:trace>
    </iact:actionData>
  </iact:action>
  <iact:action type="add" startTime="5342">
    <iact:property name="dataType"/>
    <iact:actionData xml:id="d9">
      <inkml:trace xmlns:inkml="http://www.w3.org/2003/InkML" xml:id="stk9" contextRef="#ctx0" brushRef="#br0">17751 10842 290 0,'0'0'161'1,"0"0"-74"-1,0 0-24 31,0 0 6-31,0 0-10 1,0 0-11-1,-117 134 0 3,91-92-3 10,6-2-1-11,2 2 2 14,9-3-5-16,9-2-7 16,0-5-6-16,0-5 2 16,9-5-8-16,14-2 0 16,-1-6-10-16,13-3-3 15,-6-4-6-14,7-7-1 14,0 0-2-15,-8 0-2 2,5 0-28 12,-10-15-41-12,4-7-14 12,-6-1-76-14,-15 12-151 16,-6 5-190-15</inkml:trace>
    </iact:actionData>
  </iact:action>
  <iact:action type="add" startTime="5599">
    <iact:property name="dataType"/>
    <iact:actionData xml:id="d10">
      <inkml:trace xmlns:inkml="http://www.w3.org/2003/InkML" xml:id="stk10" contextRef="#ctx0" brushRef="#br0">18035 11120 418 0,'0'0'139'23,"0"0"-3"-23,0 0-38 0,0 0-43 13,0 0-24-13,0 0-16 17,161-132-4-17,-145 98-3 15,-11 0-2-15,2 4-4 3,-7 7-1 9,0 3-1 2,0 8 0-14,-7 10-2 14,-17 2-1-14,-12 0 3 16,9 0 0-16,-4 23 5 15,5 11 26-15,6 5 2 17,2 0-4-17,13 1-3 2,5-1 12 12,0-3 4-12,0 1-11 12,10-7-10-14,19-4-9 17,-2-9-8-17,1-5-4 17,5-9 0-16,6-3-8 2,2 0-57 25,5-27-39-27,-31 10-92-1,4 3-486 1</inkml:trace>
    </iact:actionData>
  </iact:action>
  <iact:action type="add" startTime="6628">
    <iact:property name="dataType"/>
    <iact:actionData xml:id="d11">
      <inkml:trace xmlns:inkml="http://www.w3.org/2003/InkML" xml:id="stk11" contextRef="#ctx0" brushRef="#br0">14486 12399 448 0,'0'0'142'4,"0"0"2"8,0 0-50 15,0 0-1-27,0 0-15 0,0 0-21 0,11 280-17 17,-11-243 7-17,0-12-18 2,0-8-8 25,0-8-5-26,0-9-6-1,0 0-6 17,0 0-2-16,0-6-2-1,9-35 1 15,7-25 0-15,0-7 0 27,-5-3-1-27,5 6 1 2,0 9-1 0,-1 12 0 14,-2 13 0-16,4 10 2 28,3 12-1-28,-1 6 0 1,-1 6 0-1,5 2 1 28,-3 0 0-27,14 10-1 1,-11 24 2-2,1 8-1 16,5 7 2-16,-16 12 6 30,2 4 6-30,-8 2 0 2,0 4-5-2,-5-13-5 2,-2-7-1 13,0-9-5-14,0-10 0 14,0-13 2-14,0-8-2 15,0-9-2-15,0-2-15 13,3 0-42-13,4-7-69 3,-6-13-54 12,8-4-202-16</inkml:trace>
    </iact:actionData>
  </iact:action>
  <iact:action type="add" startTime="7301">
    <iact:property name="dataType"/>
    <iact:actionData xml:id="d12">
      <inkml:trace xmlns:inkml="http://www.w3.org/2003/InkML" xml:id="stk12" contextRef="#ctx0" brushRef="#br0">15189 12458 56 0,'0'0'387'1,"0"0"-205"14,0 0-7-15,0 0-38 15,0 0-29-15,0 0-20 16,0 0-5-16,31 2-8 2,-6 4-45 12,1 3 13-12,12-4-3 12,2 3-11-14,-3-3-1 15,6 7-11-12,-4-7-11 10,-17 1-4-13,0 3-1 15,-5-3-1-15,-7 3-16 17,-7-4-47-17,-3 3-39 14,0 4-56-14,0-7-126 15,-13 3-231-15</inkml:trace>
    </iact:actionData>
  </iact:action>
  <iact:action type="add" startTime="7621">
    <iact:property name="dataType"/>
    <iact:actionData xml:id="d13">
      <inkml:trace xmlns:inkml="http://www.w3.org/2003/InkML" xml:id="stk13" contextRef="#ctx0" brushRef="#br0">15174 12784 477 0,'0'0'224'14,"0"0"-60"-12,0 0-48 12,0 0-30-13,0 0-18 14,0 0-9-14,135 0 0 14,-99 0-10-15,3 0-13 16,-1 0-11-15,-8 0-10 1,4 0-12 12,-8 0-3-11,9 3 0 13,-9-1-10-15,10-2-40 2,-6 0-39 12,1 0-30-13,7 0-32 13,-23 0-104-15,-4-7-77 17</inkml:trace>
    </iact:actionData>
  </iact:action>
  <iact:action type="add" startTime="7909">
    <iact:property name="dataType"/>
    <iact:actionData xml:id="d14">
      <inkml:trace xmlns:inkml="http://www.w3.org/2003/InkML" xml:id="stk14" contextRef="#ctx0" brushRef="#br0">16437 12362 372 0,'0'0'121'5,"0"0"-38"7,0 0-4-10,0 0 9 12,0 0-22-13,0 0 1 13,-184-28-6-12,102 41-13 13,0 17-8-15,5 5-4 18,12 11-8-18,5 6 1 15,7 5 1-15,12 2-2 2,15-2-7 14,10-5 1-15,15-3 4 14,1-4-4-15,4-4 1 16,45-4-7-16,11-9 0 17,11-11-1-17,20-15 1 16,-4-2-11-15,-7-7-4 2,-6-36-1 14,-24-15 1-17,-3-13-2 15,-33-14 1-14,-8 4-3 3,-6-1-1 8,0 15-8-9,-30 6-29 11,-17 7-55-14,14 47-55 14,5-3-194-12</inkml:trace>
    </iact:actionData>
  </iact:action>
  <iact:action type="add" startTime="8658">
    <iact:property name="dataType"/>
    <iact:actionData xml:id="d15">
      <inkml:trace xmlns:inkml="http://www.w3.org/2003/InkML" xml:id="stk15" contextRef="#ctx0" brushRef="#br0">14264 11950 174 0,'0'0'253'1,"0"0"-62"15,0 0-27-16,0 0-43 16,0 0-7-15,0 0-46-1,0 0-14 15,56 8-7-15,-8-3 3 17,22 0-2-17,14-2-2 16,0-3-11-16,13 0-2 15,-10 0 4-15,-10 0-10 16,-5 0-5-16,-24 0-4 15,-7 0 5-15,-21 0-6 17,-4 0-7-17,-12 0-1 3,-4 0 0 12,0 0-7-15,0 0 0 18,0 0-1-18,0 0 0 16,0 0 2-16,0 0-3 14,-4-13 1-14,-29-19 4 3,2-1 0 11,-5-1-1-12,5 3-3 28,5 8-1-30,10 10 1 1,12 4-1-1,4 6-6 15,0 3-24-14,0 0-49 14,0 0-48-15,0 0-93 15,19 0-313-15</inkml:trace>
    </iact:actionData>
  </iact:action>
  <iact:action type="add" startTime="9595">
    <iact:property name="dataType"/>
    <iact:actionData xml:id="d16">
      <inkml:trace xmlns:inkml="http://www.w3.org/2003/InkML" xml:id="stk16" contextRef="#ctx0" brushRef="#br0">18280 9872 463 0,'0'0'134'2,"0"0"28"1,0 0-55 9,0 0-9 3,0 0-44-14,0 0-2 14,-408 107-1-15,298-73-10 3,-2 0-6 11,-24-4 3-14,-5-4-1 18,-16-4 9-18,10-5-1 15,-7 0-14-15,-10-9 2 15,6-1-3-14,-1-7 0 2,-4 0-8 14,13 0-6-17,0 0 5 18,13 0-1-18,11 0 1 3,4 0-7 24,4 0-1-23,11 2 3-4,7 0 2 1,3-2 3 15,1 0-12-16,5 0-3 22,-6 0-2-22,-3 0 5 0,6 0-2 17,-2 0-6-17,8 0 0 3,8-2-1 14,2-5 0-17,11 2-2 31,6 0 2-31,2-1 0 2,5 3 0-2,-3 3-1 2,7-3 1 26,-3 3 0-26,-7 0 0-2,3 0 0 1,6 0 0 27,-2 0 0-28,-4 0 0 3,14 0 0-3,-5 0 0 16,9 0 0-15,1 0-1 16,6 0 0-17,7 0-2 2,10 3 0 12,-6 3-1-12,14-1 1 13,-6 1-1-15,3 1-2 16,-3-7 2-15,5 4-4 15,-5-1-3-15,0 0-8 2,11 0 7 12,2-3-1-15,0 0 3 15,0 0 6-15,0 0 4 19,0 0 0-19,0 4 1 15,0 6 0-15,0 7-1 4,0 12 0 23,0 7 0-26,2 9 1-1,9 5-1 2,-6 10 0 25,-3 1-1-27,9 6 1 2,-9 6 1 0,1 0 0 3,-3 6 1 8,0 5-1-11,0 7 3 15,0-5-1-17,0 5 4 17,0 1-6-16,0 4 0 15,0 8 1-15,13 5-2 0,-3 1 3 13,6-7 1-12,-7-1 0 14,7-11-3-15,-8-5-1 14,1-2 1-15,5 3 0 15,-9-5 1-15,-1-3-2 16,5-8 0-16,-5-10 1 15,-1-4-1-14,0-8 1 2,-3-6 1 13,0-2-1-16,1-1 1 30,8-5 2-30,-6 1-1 2,-3 1 0-2,1-2-1 4,-1 5 2 12,3-3-2-16,-3 2 2 6,5-2-1 6,3 0-1-7,-5-5-1 7,2 0-1-8,-2-4 1 12,-3-1 1-16,0-7-2 14,0-3 0-14,0 0 0 15,0-7 1-14,0 5-1 13,0 2 0-14,0-2 1 16,0 2-1-15,0-7 0 3,0-2 1 9,2-2-1-11,6-3 3 13,11 8-1-14,8-2 9 30,6 6-8-31,2-2 0 2,10 0-1-2,-4 2 2 2,2-3 1 17,5-1-2-19,13-2 0 14,9-1 4-14,3-3-4 14,17-3-1-13,15-2 4 16,11 0-2-16,11 0 3 1,11 0 4 11,-5 0 1-9,-5 0-3 9,-11 0 5-12,2-2 4 16,-2-1-4-16,8 3 0 2,0-2-5 11,8 2-4-11,-5-3 2 12,5 0-4-15,-5 1 1 29,8-5-3-29,-9 5 5 1,4-1-2-1,-6-1-2 31,-2 0 1-31,-3-2 0 1,0-4 0-1,2 5 0 15,-3-1-1-15,-4 2-1 6,-11-5-1 8,-4-2-2-14,-13 0 0 17,0-4 1-16,-3-1 0 2,-4 1 1 10,-4 1 0-10,4 1 0 13,-12 5 0-16,-5-4 1 15,-2 3-1-14,-8 1 0 16,-9 1 0-17,-8 2 1 4,-11 0-1 9,-5 5 1-11,-1-3 0 14,4 1-1-15,-1-3 0 18,7-2 0-19,-2 4 0 0,12 0 1 19,2 1-1-18,-1 2 0 3,0 0 0 11,-13 0 1-15,-1 0-1 15,-14 0 0-14,-3 0 0 17,-7 0-1-18,-2 0 1 4,0 0-1 13,0 0-1-16,0 0-1 2,0 0-2 10,0 0 2 1,0-9-4-14,0-11 1 4,-18-7 6 8,0-5 0-9,-2-8 0 10,0-1 1-12,4-7-3 15,6-9 3-16,-4-4-2 14,13-13 2-14,-5-8-1 18,-4-14 0-18,7-3-1 5,-4-7 1 8,1-1 0-9,-1-6 0 10,7-5-2-14,0-3 2 16,0 3-1-15,0 3 1 4,0 5 1 22,0 4-1-27,0 3-2 2,0 1 2-1,4 1-1 11,-1-4 0-10,3-2 1 27,-6 6-1-29,0 9 1 2,0 2-3-2,0 5 0 17,0 7-1-17,-13-1 0 4,-3 4 1 12,4 4-2-16,-1 4 1 16,-6 10-3-16,12 9 2 6,-3 3 0 9,7 0 5-12,-1 3-2 11,1 3 2-14,3 5-1 18,0 8 2-18,0 12-2 2,0 4 2 13,0 7-1-13,0-1 0 15,0 2 0-17,0 2-1 18,0 0-2-18,0 0-1 2,0 0-35 13,0 0-34-14,-2 0-13 14,-11 6-9-15,-10-1-33 5,12-5-80 9,6 0-314-12</inkml:trace>
    </iact:actionData>
  </iact:action>
  <iact:action type="add" startTime="12380">
    <iact:property name="dataType"/>
    <iact:actionData xml:id="d17">
      <inkml:trace xmlns:inkml="http://www.w3.org/2003/InkML" xml:id="stk17" contextRef="#ctx0" brushRef="#br0">13414 13337 298 0,'0'0'333'1,"0"0"-145"12,0 0-75-12,0 0-49 14,0 0-22-15,0 0-5 15,0 0 7-15,-53 76-1 15,32-56 0-15,-15 0-2 16,9 0 0-15,-7-3-7 1,-6 0 1 12,1-4-13-13,-2-2-7 14,2-3-5-13,-2-5-2 12,1-3-2-14,-4 0-1 16,1 0 1-16,-8 0 2 16,8-14 2-16,-4-3-1 16,-4 1 4-15,8-4-5 1,-1 3-4 11,1-3 0-11,2 3-2 12,2 0 0-13,6 2-1 18,10 0 0-19,2 4 0 16,4-1 0-16,13 7-1 3,-2-1 0 25,-3 3 2-28,8-2 0 2,1 1 0-1,-3 3-1 29,0-3-1-30,3 4 0 2,0-3 1-2,0 0 0 30,-4-4-1-30,4-2 0 1,0-5 2-1,0 5 0 4,0 1-2 11,0 1 1-15,0 5-1 16,0-1 0-16,0 1 1 15,0-1 3-14,0 3-2 14,0 0 2-15,0-3-4 16,0 3 0-16,0 0 0 15,0 0 3-15,0 0-1 16,0 0-1-16,0 0 0 13,10 0 0-13,7 0 0 16,3 0 1-15,4 0-1 3,-1 0 0 12,7 0 1-16,-2 0 3 17,8 0-1-16,-8 0 2 2,3 0 2 11,-13 0 10-14,-8 0 0 14,-1 0-2-11,-9 0-6 12,0 0-4-14,0 0-5 15,0 0-1-16,0 0-2 19,0 0-1-19,-9 0 3 0,-16 0 2 17,-14 0 0-16,-4 0-1 3,-2 0 0 14,-7 0 1-18,11 0-1 15,5 0 1-14,8 0-2 3,2 0 1 10,6 0-1-12,0 0 0 28,5 6-1-30,-1-1 2 2,0 4-2-2,6-4 4 6,-3-2-2 9,12-3-1-15,1 4 0 17,0-2 4-17,0 7 0 4,0 1 6 10,1 10-5-12,19-1 2 14,-7 7 4-16,-5 0 6 18,10 1-1-17,0 2 0 1,-5-4-6 27,-3 0-2-29,0-5-6 2,0-5 0-2,-10-6-1 30,0-5-1-30,3 0 0 1,-3-2-2-1,0-2-4 27,0 0-8-27,0 0-19 1,6 0-57-1,1 0-48 15,-4 0-56-14,-3 0-76 15,0 0-665-16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8">
    <iact:property name="dataType"/>
    <iact:actionData xml:id="d0">
      <inkml:trace xmlns:inkml="http://www.w3.org/2003/InkML" xml:id="stk0" contextRef="#ctx0" brushRef="#br0">969 8065 300 0,'0'0'123'7,"0"0"-12"-1,0 0 65 3,0 0-26-4,0 0-51 4,0 0-28-1,-8-17 6-1,8 17-8 2,0 0-13-3,27 0 5 1,16 0-19 1,27 0-21-2,15 0 1 2,31 15-8 0,9 3-5 0,15 9 1-1,14 1 5 0,7 8-3 1,3 6 6 0,0 0 9 0,-14 1-5-2,-19-10 1 3,-18-2-2-1,-26-9-1-2,-16-5-7 2,-12-9-1 1,-15-1-6-3,-17-7-3 0,-6 0-3 3,-13 0 0-1,-1 0-1 0,-7 0 1-2,2 0 2 2,-2 0-1-1,0 0-2 2,0 0-4-4,0 0-2 3,0 0-1 0,-25-32 7 1,-20-15-1-3,-14-13 2 2,-14-7 2-1,-8-6-2 2,-6-6 0-3,-7 6 0 2,-2 6 0 0,12 12-1-1,10 18-2 0,18 13-3 1,23 16-4 0,12 6 4 0,17 2 0-2,-5 0 6 2,9 0 3 0,0 0 0 0,9 22 8-3,36 18-4 4,24 13-2-2,10 9-5 1,13 10-1-2,-5 7 1 2,6 0 1 0,-12-6 0 0,3-6 4-2,-7-5-3 3,-10-6 7-2,0-5-2 2,-21-8 1-2,-18-10 3-1,-13-10 6 3,-15-4-7-2,0 3-1 0,-26 1-9 2,-34 4 2-2,-17-4-2 1,-7 0 1-3,4-3 2 4,3-3 2-2,16 2 1 1,5-8-1-2,15 1-1 4,6-3-4-3,15-1 0 0,8 0-1 0,4 2-14 2,8 5-39-2,0 9-67 1,16-7-69-2,14-2-143 3</inkml:trace>
    </iact:actionData>
  </iact:action>
  <iact:action type="add" startTime="5726">
    <iact:property name="dataType"/>
    <iact:actionData xml:id="d1">
      <inkml:trace xmlns:inkml="http://www.w3.org/2003/InkML" xml:id="stk1" contextRef="#ctx0" brushRef="#br1">15189 3842 512 0,'0'0'166'7,"0"0"-122"2,0 0 15-1,0 0 44-2,0 0-46 1,0 0-24 1,0 0 17 0,-41-26 10-1,21 26 7 0,-24 0-5 1,-17 0-4 1,-23 0 4-4,-24 0-12 4,-14 6-8-2,-38 2 1 2,-21-3-4-2,-23-2 3 0,-24 1-8 1,-14-4 3 0,-14 0-2-1,-7 0 7 1,-6-7-15 0,-7-12-2 1,-18-4-4-5,-10-5 31 6,-18 0-21-2,0 5-15-1,9 1 2-1,8 2-1 2,24 3-5 0,26 1-3-1,25 7-2-1,17 4 1 3,23 2-2-2,20 3-6 2,43 0-3-1,29 0 0-2,32 0 1 2,25 0 1-1,22 0 2-1,9 0 2 3,10 0-1-3,0 0 2 3,-3 0 0-4,2 0-2 4,-2 0-2-2,-9 0-5 2,11 0-2-3,-2 0-2 2,-1 0 0 0,4 0 6-1,-3 0 2-1,3 0 2 4,0 14 2-3,0 20-1 1,0 13 3-2,0 14 1 2,20 8-5-1,-1-2 0 2,1 7 0-3,3 5 1 1,-1 10-2 2,1 9 0-1,0 15 0-3,6 7 3 3,-8 15-3 0,2 15 0 1,-1 13 0-4,-3 13 2 5,-2 7 1-4,3 11-2 3,0 9-1-2,4 1 2 2,-4 9-2-2,6 3 0 2,-4-13 0-4,7 2 0 4,-9-5-1-2,-1-3-1 1,4 0 0-2,-1 6-1 2,1 7 1 1,10 12-1-2,-2 7-2 0,2 0 3 1,3 5-6 1,-8-13 4-3,-8-7-2 0,-4-23-2 2,-9-17 4 0,-7-19 0 0,0-13 3-1,0-4 1 0,0 6-2 2,0 11 3-2,0 15-1-1,13 9 1 2,-5 4 0-1,5-2-1 2,3-6 0-3,-6-4-1 2,4-12 2 0,2-18-1 0,-6-11 0 1,6-11 1-4,-3-1-1 3,-11-4 0 0,5 2-1-2,-7 4 0 3,0 2 1-2,0-2-2 1,0-6 2-3,0-13 0 5,0-7-1-3,0-6 1 1,0-5 0-2,-17 8 0 3,12 2 0-2,-8 4 0 1,3 5 0-1,-3-4-2 0,7-5 2 0,-7-9-7 3,12-8 1-5,-5 0 2 2,-1-3 1 2,-3 10 1-1,5 9 1-2,-8 7-2 3,13 4 2-2,-6-4-7 1,6-18 5-2,-10-22 0 2,10-17 2 0,0-6 1 0,-3-8 1-1,3 12-1 0,0 7 0 1,-2 7 0 1,-7 11-3-3,-3-1 3 1,5-8-3 1,-3-13 3 0,3-16-4-1,4-10 2 0,3-11-2 2,0 0-2-3,0-6-9 0,27 0 6 2,28 0 8 0,6 0 1 0,3 0 0-2,0 0 0 3,16 6 2-1,11 3-1 0,12 4-1-3,24 1 2 4,31 6-1-1,23-1 1 0,20 1-1-1,16 0 3 1,-1 2-3-1,-4 0 9 1,9-2-4-2,1-5 7 1,10-13-3 2,-6-2-8-1,12-2 0-2,3-33 0 2,3-1 4 0,-12 8-3 0,-13 6 5-2,-19 5 4 3,-11 0 0-2,5 9-3 2,-7 3-1-4,-6 1-6 3,-20 4-2 1,-20-11 0-1,-9-4-3-4,-18-10 1 4,1-2 2 0,2-2-1 0,-11-3-2-2,4 12 0 2,-10-4 2-1,1 4-2 1,0 3 2-2,-4 1 2 3,-6-1-2 0,2 6-2-2,-5-2 1-1,-8 0 0 2,-8 5 0 0,-21-1 1 0,-13 1 1-2,-25 5-2 3,-7 1 0-2,-6 0-1 1,0 2-3-2,0-4 1 2,0 4-1 0,0 0 3-1,0 0 0 0,0 0 2 0,0 0-2 1,0-3 0 1,0-5 0-3,1-4 3 2,15-5-3-1,-3-1 2 2,-1-6-1-4,4-6-2 4,-9-10-5-1,2-10-5 0,-9-15 5-2,0-16 7 2,0-15-3 0,0-13 2 0,0-15-3-3,0-16 4 3,-3-13-3 0,-8-12 5 0,9-15-1-1,-3-6 0 0,-3-21 1 1,5-27 0 1,1-21 1-3,-5-33-1 2,-2-6 1 0,2 1 0-1,3 15-1 0,-9 31 0 1,7 27 0 0,-4 19 2 0,7 6-2-2,-4 1 0 2,5-4 0 0,-10 3 1 0,10-7-1-1,2 2 0 0,0 1 1 1,0 10-2 0,0 9 2-2,0 12-2 2,0 13 2-1,0 9-1 2,7 3 0-3,4-2 0 2,-3-11 1 0,2-7 0 0,-7-7-1-2,-3-14 0 2,0-7 0 0,0-1 0 0,-8 4 0-2,-21 8-2 1,6 15 2 2,-10 14-1-2,10 13 1-1,1 14 0 3,16 6 0-1,2 0-1 0,4-6 0-3,0-8 0 3,0-6 2 0,0-6-2 0,0-6 0-2,0-8 1 3,0 7-3-2,0 8 0 1,0 24 2-1,0 14-3 2,0 13 3-2,0 13-1 1,0 10 2-2,0 8 0 2,0 17 0-1,0 6-1 2,-9 8 2-3,2-4-2 2,-9-1 1 0,1-4-1 0,2 5 2-2,0 6-2 2,0 8 2-1,9 6-1 2,1 3 2-3,0 5-2 1,-1-5 0 2,-5-1 0-1,-13-8 3-2,-1-8-3 2,-9-2 1 0,3-1 0 0,-5 6 2-2,-4 6 0 2,10 12-2 0,-11 7 8 0,-6 0-2-2,-11 0 4 2,-20 0-4-1,-5 0 1 1,-22 0-2-2,-14 0-1 2,-19 0 1 0,-12 0 3 1,-26 2 5-4,-19-2 1 3,-23 0 3 1,-22 0-3-1,-20 0-1-3,-3 0-4 4,-23-19 5-1,-10-4-2 0,10-1 4-2,3-4-3 2,-1-1 4-1,4-2-3 1,7-5-4-2,-10 2-11 2,7-6 0 0,16-2 0 0,17 5 0-2,20 1 0 3,20 8 0-2,20 9 0 2,13 5 0-2,9 14 0 0,5 0 0 0,5 0 0 2,8 25 0-3,9-2 0 2,8-5 0-1,0 0 0 2,0-5 0-3,-5 2 0 2,20 0 0 0,12-2 0 0,33-2-8-3,21 1-4 3,16-7 5 1,17 3 5-1,6 0 2-2,-5-4 4 1,5 2 2 1,1-4-4 1,0 0 2-3,3 11-4 2,0 6-1-1,0 15-2 2,0 8-1-4,6-1 3 4,7 8 1-1,-1 7-3 0,-10 6 3-3,12 5 0 4,-10 12 1-2,9 2-3-1,-6 15 3 2,9 11-1 0,-3 14 2 1,-3 5-2-1,3 16 0-2,5 8 0 1,-8 13 1 1,10 8-1 1,0 12 3-2,4 8-3 0,5 15 1 1,-5-1 0-1,0-3-1 0,-9-5-1 1,-1-12 0 0,-7 1 2-3,-3-7-3 4,5 7 2-1,-2 1-1 0,6 6 1 0,10 4-2-2,5 11 2 2,8 2-1 0,2 3 0 0,4 1-3-3,-2-3 1 3,1-6-2 0,-5-5 1 1,0-3 0-3,-4-12 1 2,7-7 1 0,-5-8 0 0,3-7 1 19,-10 3-1-27,-7 6-1 0,0 8-6 5,-15 3 4 0,15-3-1 2,-11 5-5 1,1-10 5 0,0-2-5-2,-4-7 6 2,-5-12 0 0,-1-8 5-3,0-13-2 4,0-13 1-1,0-5 0-1,0-4 0 2,0 0 0-3,0 10 1 1,-7 3 0 2,-6 8-1-3,-8 4 0 2,6-10 1 0,3-5-1-1,3-12-3 2,-11-8 4-3,3-3 0 1,2-4-1 2,-4 1 0-1,-1 6 2-2,7 0-2 2,9 1 2 0,4-18-1 0,0-17 2-2,0-14 0 2,1-12-2-1,15-9 0 1,4 0 1-1,-10-4-1 1,11-1 1 0,-8 2 0 0,-6-1-2-1,5-4-1 0,-11 0 2 0,2-1-3 2,1-6 3-4,-4-4 0 3,3-5 0 1,-3-5 0-1,10 0-1-3,9 0 1 4,9 3-7-1,12-1 5 0,4 3 1-2,5 5 1 1,-4 0 0 1,1 4-1 0,4-7 0 0,-3-1 1-1,13-2-1 1,11-7 0 0,16 0 1-2,23 0 1 2,13 2-1 0,21 4 1 1,14 4-1-4,21 2 0 3,14 3 3-1,20-5-2-1,9 4 2 3,14 0 2-1,9 2-1-1,-1 5 5 2,-5 2-6-3,-3 2 0 2,-11 2-2-1,0 3 5 1,-8-6-3-2,-12-7 3 2,-4 0-1 1,-5-6 0-3,-12 4-1 2,10 2 0 0,-13 0 2 0,-4 4-4 1,-13-4-2-4,-19 3-2 2,-5-6 0 2,-3-1 2-1,-8 3 0-2,10-11 0 2,-9-5-2 0,-5 0 2 0,-2 0-3-2,-8 0 2 2,-5 0 1-1,3 0 0 1,-12 0 0-1,2 0-2 1,-1 0 0 0,-23-3-3 0,1 1 4-1,-23 2 1 1,-14 0 0-1,-18 0 0 1,-9 0 0-2,-15 0-1 2,-1 0-1 0,0 0-1 0,0 0-3-2,0 0 4 2,12 0-4 0,-8 0 2 0,3-4-3-1,6 1 4-1,-10 3 0 2,-3-9-2 1,9-12-6-4,0-22-5 3,-6-32 9 1,8-30 0-1,-9-24 4-2,1-17 0 2,1-3 2 0,5-3 1 0,-2 1-2-2,0-1 2 2,6 0 0 0,-6-11 0 1,-1-13 0-3,-6-22-2 1,0-21 2 0,0-28 0 2,0-5 0-3,0 1 0 1,0 21-1 1,0 30 1 0,0 25 0-1,0 18 1 1,0 5-1 0,3-2 1-1,4-7-2 0,-5-12 2 1,7-21-1-1,-9-17 0-1,0-13 0 3,-11 1-1-1,-12 15 1 0,6 17 0-2,11 19 0 2,6 16-1 0,0 1 2 0,0 9-1 0,0-6 0-1,0-2 1 0,0-11-1 0,-4-11 1 2,-25-18-2-3,-2-16 1 2,1-7 0 0,2-1-3 0,5 8 2-2,7 14 0 2,3 23 1 0,10 27 0 1,3 23 0-4,0 17-1 2,0 0 0 2,-1-8 1-3,-12-12-1 2,7-14 0-1,-14-26 1 2,4-17-2-2,-2-8-1-1,7 0-2 3,-2 16-1-2,13 22-1 0,0 18 4 1,0 19-1 0,17 12 3 0,8 12 1 1,4 11 0-4,-9 7 0 4,-10 12 0-2,6 15-3 2,-12 13 2-4,-4 14 0 3,0 12 1 0,0 2-2 0,0 3 2-3,0 3-3 3,0 0 2 1,0 0-1-1,0 0-1-2,0 0 1 1,0-3 0 2,-24-2 0-2,-20-4 2 0,-20-5 1 1,-8-3 2 0,-5-2 0-2,-4-1-2 2,1 3 1-1,9 5 0 1,-6 2-1 2,1 3 0-5,-1 2 0 2,0-3-1 1,6-4-1 1,-6-3-3-3,-7-2-39 1,-13 0-113 2,-6 17-7-3,70 0-92 2,9 2-438-1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1:01.149"/>
    </inkml:context>
    <inkml:brush xml:id="br0">
      <inkml:brushProperty name="width" value="0.05292" units="cm"/>
      <inkml:brushProperty name="height" value="0.05292" units="cm"/>
    </inkml:brush>
  </inkml:definitions>
  <iact:action type="add" startTime="7418">
    <iact:property name="dataType"/>
    <iact:actionData xml:id="d0">
      <inkml:trace xmlns:inkml="http://www.w3.org/2003/InkML" xml:id="stk0" contextRef="#ctx0" brushRef="#br0">21406 14250 519 0,'0'0'225'101,"0"0"-74"-101,0 0-45 1,0 0-62-1,0 0-34 0,0 0-4 0,0 0 23 0,-321-7-7 0,140 7 21 0,-16 0-8 0,-5 0 3 0,15 0 5 0,11 0-18 0,31 0-14 0,21 0-9 0,17 0 1 4,33 0-3 5,21 0 0-4,19 0-1 2,31 0 0 1,3-7 0 0,18-4 1-2,64 2 0 3,43 9 9-2,56 0-4 1,53 7-3-2,22 26-2 3,-4 8 3 0,-14 0-2-2,-36-8 7-2,-27 2 6 3,-33-5 0 0,-19-7 1 0,-26-5-4-1,-33-8-5 1,-20-8 0-1,-24 1 3 4,-14 1 1-6,-6-2-10 1,-77 4-6 3,-59-6 6-2,-50 0 8 0,-43 0-1 1,0-15-6 0,-4-10 4-1,25 1-3 0,30 3-2 1,35 10 2 0,43 5-1 0,39 3-1-2,23 3 0 2,35 0 1 0,3-6-1 0,44 4 0-2,73 2 3 1,63 0 1 2,44 0-4-1,32 8 0-3,-6 16 0 3,-28-2 3 1,-48-3-2-2,-61-3 0 0,-53 0 2 1,-49-3-3 0,-11 4 0 0,-87-1-7-2,-71 0 6 2,-62-12 2 0,-22-4-1 0,-6 0 2-3,17-20-2 4,36-5 1-1,50 6 0 0,58 8 0-2,36 1 1 2,45 3-2 0,6 1-1 0,63 1 1-3,54 5 9 4,37 0-6-1,12 8-2-1,-3 26-1 0,-23-1 2 1,-32-5-2 1,-36-4 2-2,-31-14-2-1,-28-1 0 1,-13-4-4 2,-54 3-8-1,-46 1 5-2,-36-1 4 2,-13 0 3-1,-8-1-29 2,13-2-74-3,94-5-73 2,19 4-239-1</inkml:trace>
    </iact:actionData>
  </iact:action>
  <iact:action type="add" startTime="11799">
    <iact:property name="dataType"/>
    <iact:actionData xml:id="d1">
      <inkml:trace xmlns:inkml="http://www.w3.org/2003/InkML" xml:id="stk1" contextRef="#ctx0" brushRef="#br0">27511 14335 34 0,'-3'-4'393'6,"3"2"-233"3,0-1 5-3,0 1-44 1,0-1-40 1,0 3-8 0,0-3 4-2,0 3-32 2,0 0-21 1,0 0 0-2,0 0 11 0,0 0 1 0,0 0-8 1,0 0 2 0,0 0 2-2,0 0 3 2,0 0-2 0,0 0 2 0,-4 11-10-2,-1 23-1 2,-8 5-18 0,8-1-4 0,-6-18 0-1,9-4-2 0,2-12 2 1,0-4-2 0,0 0 1 0,0 0 0-1,0 0 4 1,0 0 6 0,0 0-4-3,0 0-3 4,0 0 0-1,0 0 2-1,0 0-4 0,0 7 2 1,0-2-2-1,0 1 3 1,0 0-3-2,2-1 3 2,12 1 0 1,-10 3 0-2,9 1-1 0,-3 2 1 0,9 0 1 1,3-2-1 1,10 4 5-2,-5-3 0 1,11-1-4 0,14-3 3 0,12 1 2-2,17 1-3 3,19-3 8-2,3 3 2 1,1-4 5-3,1 0 0 3,5 7-2 1,-10-2-6-2,4 3-5 0,9-3 2 1,-1-1-5-1,-1-4-2 2,-9-2-2-2,-5-3 0 0,-14 0-2 2,-12 0 1-2,-5 0-1-2,-21 0 1 4,-6 0-1-1,-5 0 3 0,-8 0 0-1,1 3 0 0,7 8-1 1,2 3 2-2,-9-3-5 0,-6-2 0 3,-4-5 1-1,-1-2 1 0,-13-2-2-2,-3 3 2 2,0-3-1-1,0 2-1 2,3 0 1-3,-3-2-1 1,0 0 1 2,0 0 0-2,0 0-1 0,0 0 1 0,0 0-2 2,0 0 0-2,0 0-1-1,0 0-2 2,0 0-3 2,0 0 2-3,0-2-4-1,0-29-2 2,4-7 11 0,6-11 1-1,-7 4 0 0,2 8-2 1,8 5 1 0,-10 6-8 0,4 9-23-2,3 3-41 1,9 2-54 3,-9 12-63-4,4 0-175 1</inkml:trace>
    </iact:actionData>
  </iact:action>
  <iact:action type="add" startTime="13338">
    <iact:property name="dataType"/>
    <iact:actionData xml:id="d2">
      <inkml:trace xmlns:inkml="http://www.w3.org/2003/InkML" xml:id="stk2" contextRef="#ctx0" brushRef="#br0">24492 14133 817 0,'0'0'181'5,"0"0"-55"3,0 0-16 1,0 0-46-1,0 0-25-3,0 0-21 3,27 83-7 0,-27-20 16 0,0-1 6-2,0-4-7 2,0-7-3 0,0-14 1 0,0-13-5-2,0-11-1 2,0-8-3 0,3-5-10 1,6 0-2-4,-8 0 1 3,2 0 2 0,4 0 3 1,6 0 7-4,8 2 12 4,2 1-17-2,10 0 2 2,-2-3-3-4,9 4 0 4,13-4-4-2,-6 1 2 3,10 3 2-5,7-2 0 5,8 4 4-3,9 0 1 1,19-1 6-2,0 1-8 2,6-4 3 0,3 2-5 0,-5 1 3-2,-4 1-2 2,-8-1-2 0,5 7-4 0,-5-1 3-2,-10 3-3 2,-6-2 4 1,-9-2 0-2,-3 2 3-1,0 1-9 2,-8-3 0 1,-12 0 1-2,-7-3-2-1,-5-5-1 2,-14 1-2 0,-5-3 0 0,4 2 0-3,3-2 0 3,4 0-1 0,9 3 2 0,3-3-1-2,-8 0 2 2,5 0-1 0,-13 0 0 0,-1 0-1-3,-12 3 0 4,6-3 1-1,-10 0-1 0,6 0 1-2,0 0-2 2,1 4 1 0,3-2 0 0,-9-2-1-2,8 0 1 3,-11 0-2-2,-1 0 3 1,3 0-2-2,2 2 2 2,-2 1-1 0,7 0 0 0,-7 2 1-2,1-1-1 2,8-4 3 0,-11 0-3-1,-1 0-3-1,0 0 1 2,0 0-1 0,0 0 3 1,3 0-5-3,-3 0 3 2,4 0-3 0,-4 0 2 0,9-4-5-3,-2-32 1 5,-2-14 6-3,9-12 0 0,-13-2 0 0,2 0-1 1,2 3 1-1,3 6-6 1,-3 8-17-1,6 12-27 1,-6 9-11 0,6 15-53 0,8 11-47-3,-9 0-99 4,11 15-609-1</inkml:trace>
    </iact:actionData>
  </iact:action>
  <iact:action type="add" startTime="14934">
    <iact:property name="dataType"/>
    <iact:actionData xml:id="d3">
      <inkml:trace xmlns:inkml="http://www.w3.org/2003/InkML" xml:id="stk3" contextRef="#ctx0" brushRef="#br0">30274 14102 476 0,'0'0'398'7,"0"0"-293"1,0 0-7 0,0 0-17-1,0 0-44 1,0 0 15 0,0 0-10-1,14 66-8-1,-14-23 13 2,0 2-15 0,0 3-2 1,0-11-9-4,0-4-8 3,0-11-6 0,0-8 2 0,0-5-1-2,0-3 1 3,0-3 7-2,3 2-1 1,-3-5 8-2,8 3-3 3,5 1 3-1,-9-2-10-1,12 3-1 0,4 1 1 0,-1 0-5 1,1-1 3 0,3-2 3-2,5 6 5 2,1-5 0 0,-4 3 5 0,8 4-2-1,-3-5-5 0,8-1-4 2,4 3-4-1,12-4 0-2,5-1 1 4,6-1 0-3,11 3-3 1,2 5 10-3,6 0-2 4,6 1-1 0,10 4-8-2,10-10 5-1,-10 6-8 2,2-1 0-1,-5-5 1 3,-15-1 0-5,-11 2 3 3,0-2-4 0,-7 4 4 0,-1 1-6-2,-5 2 2 3,-2-2 3-1,1-1-5-1,-7-1 2-2,0 3 0 5,-7-5-2-3,-2 3 0 1,-2-1 0-1,-1-5-1-1,-11 3 0 3,5-2 0 0,-7 0 1-4,-7 1-1 1,0-2 1 3,2 0-1-1,-5 1 0-3,2 0 0 4,11 0 0-2,-8-3-2 1,-9 2 5-2,3-2-6 2,1 0 5 1,-10 0-3-1,-2 0 2-2,-3 0-1 3,0 0 0-2,0 0 0 1,0 4-1-3,0-4-2 4,0 0 2-1,0 2-1 0,0-2 2-2,0 0-2 2,0 0 0 0,0 0 0 0,0 0-1-3,0 0 0 4,0 0-1-2,0 0 1 2,0-19-4-3,0-24 5 1,0-19 2 2,-3-8 1-2,-2-2-1 0,0 6 0 1,2 10 0 0,-2 16-4 0,5 18-2-2,-2 12-15 1,2 7-19 2,0 1-15-2,-2 2-37 0,2 0-68 1,0 0-53 0,0 2-169-1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1:01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4925">
    <iact:property name="dataType"/>
    <iact:actionData xml:id="d0">
      <inkml:trace xmlns:inkml="http://www.w3.org/2003/InkML" xml:id="stk0" contextRef="#ctx0" brushRef="#br0">14412 2611 737 0,'0'0'253'8,"0"0"-157"0,0 0-1 0,0 0-39 0,0 0-34-3,0 0 31 4,0 0 22-1,234 5-13 0,-154-5 10-2,1 0-9 1,18 0-5 2,-2 0-5-2,7 0-5-1,17 8-11 3,12 6-4-1,-1 6-7 1,6-3-7-4,1 3-1 3,1-6-1 0,1-3 2 0,13-2-9-2,-6-1 6 2,-8 1 0 0,1-4-10-2,-11 3 6 2,-4 0-4 0,-11 4 4 0,-5-7-8 0,-13 3 3-2,-13-2-5 3,0-3 3-2,6 0-5-1,-1 1 2 2,6-4 2 0,7 0-4 0,-7 0 3 0,-3 0 0-2,5 0 1 2,0 0-2 0,3 0 4 0,0 5-1-1,0 1-2 0,0 4-1 1,-3-1 1 0,-11 2-3-2,6-5 0 3,-12-3 0-1,1-3 0-1,-1 0 0-1,-6 0 0 2,-3 0 0 1,4 0 0-2,-9-3 0-1,0-3 0 3,-6 6 0-2,-4 0 0 0,-11 0 0 0,4 0 0 1,-2 0 0 0,-4 0 0 0,11 0 0-2,-6 0 0 3,4 0 0-1,-9 0 0 0,11 0 0-3,-9 0 0 4,14 0 0-2,-2 0 0 2,-6 0 0-4,5 0 0 3,-2 0 0 0,-6 0 0 1,8 0 0-4,-15 0 0 3,2-4 0 0,-4 0 0 0,-1-1 0-2,-3 1 0 2,-10 1 0 0,-8 2 0-1,-1-4 0 0,-9 5 0 2,-4 0 0-2,-3 0 0 2,0 0-28-4,0 0-60 3,0 0-59 1,-51 9-96-2,19 2-76-1,-1 6-393 2</inkml:trace>
    </iact:actionData>
  </iact:action>
  <iact:action type="add" startTime="22099">
    <iact:property name="dataType"/>
    <iact:actionData xml:id="d1">
      <inkml:trace xmlns:inkml="http://www.w3.org/2003/InkML" xml:id="stk1" contextRef="#ctx0" brushRef="#br1">1086 12981 494 0,'9'25'242'8,"-6"-17"-90"0,0-3-3 0,-2 2-60-2,2-4-20 1,-3-1-11 2,0-2 10-1,9 0-13-2,-9 0-8 2,1 0-16 0,-1 0 0-2,3 0-14 2,-3 0-4 0,4 0-7 0,-1 0-2-2,-3-34-4 1,6-13 9 2,-3-20-1-1,1-15-8 0,-4-11 7 0,3-20-2-2,-3-13 2 3,0-9-5-2,0-4 5-1,0 5-5 2,0 3 2 0,0 6-1 0,0 10-3-2,-7 8 0 2,4 10 0 0,-3 9 2-2,-1 16-2 3,3 18 0-1,-5 20 0-1,9 14 0 1,-3 12 2-2,3 8-2 3,-1 0 3-2,1 0-3 0,-3 0 5 1,-9 8 6-1,1 31 5 1,-7 17-2 0,-8 12-6-2,0 0-3 3,6-4-3-1,-1-4 0-1,1-16-2-1,8-12 0 2,1-19-1 0,8-6 1-1,3-7 0 0,0 0-2 2,0 0 1-1,0 0-4 0,0-30-1-3,0-6 6 3,14-12 2-1,-5 6-2 2,4 3 1-3,-3-3 0 2,3 0-1 0,-2 0 0-1,3 3 0 1,1 7 1 0,-7 10 0-1,1 9-1 1,-5 6 1-1,-1 7 2 0,0 0 5 2,-3 0 11-3,2 0 11 2,21 11 18-1,6 25-17 2,7 13-23-2,2 1 7-1,-4 1-1 2,-2-7-1 0,-4-1-7-2,-8-9-2 2,-4-12-3 0,-6-9 0 0,-7-9-1 0,1-4-2-2,2 0-16 2,7 3-27 0,5 0-45-2,8 2-61 2,-2 4-8 0,-15-4-98 0,-4 3-427-2</inkml:trace>
    </iact:actionData>
  </iact:action>
  <iact:action type="add" startTime="26559">
    <iact:property name="dataType"/>
    <iact:actionData xml:id="d2">
      <inkml:trace xmlns:inkml="http://www.w3.org/2003/InkML" xml:id="stk2" contextRef="#ctx0" brushRef="#br1">5955 12340 224 0,'0'0'118'8,"0"0"-32"1,0 0-25-4,0 0 26 3,0 0-4 0,0 0 6 0,0 0-23-2,36 230 1 1,-36-228 28 2,0-2-37-1,0 0-27-3,0 0-12 4,0-32-14-1,0-25 10 0,0-27-5-2,0-18-4 2,0-7-4 3,0-11 1-5,0-2-2 1,-7 10-1 0,1 18 1 1,-1 25 0 1,-3 23-1-3,7 21 1 1,0 13-1 0,-10 12 1 1,6 0 5-2,-11 29 25 2,-2 19 10 0,-3 5-11 0,7-8-11-1,1-13-5 0,13-12-5 1,-1-16-4 0,3-4-5-2,0 0-1 2,0 0-2 1,0-24 3-2,23-21 1-1,10 0 1 2,-10 9-2 0,1 6 1 1,-7 15 0-4,-4 3 2 3,-3 3 3 0,0 6-3 0,-7 3 4-2,0 0-5 1,1 0 5 3,12 8 26-3,8 38-12-1,6 10-16 2,0 5-1 0,4 0 1 0,-7-12-5-1,-6-6 0 0,5-12-9 1,-12-12-49 0,-5-19-71-2,-6 0-184 3</inkml:trace>
    </iact:actionData>
  </iact:action>
  <iact:action type="add" startTime="27588">
    <iact:property name="dataType"/>
    <iact:actionData xml:id="d3">
      <inkml:trace xmlns:inkml="http://www.w3.org/2003/InkML" xml:id="stk3" contextRef="#ctx0" brushRef="#br1">10895 12449 574 0,'0'0'229'6,"0"0"-137"1,0 0-41 1,0 0-20 0,0 0-10 0,0 0-4-2,23-295-5 2,-17 211-1 0,1-6 10 1,-1-1 10-4,7-1 7 2,-8 0-5 2,-1 2-11-1,-4 13-11-2,0 15-4 2,0 23-7 0,0 20 1 0,0 13-1-2,0 6-1 2,-4 0 1 0,-12 3 2 0,1 31 18-2,-2 3-6 2,-4 1-4 1,3-1-3-2,3-10-5-1,-1-3-1 2,9-11-1 0,3-6 1 0,4-7-2-2,0 0 0 1,0 0 0 2,0 0 1-1,0-12 0-2,11-10 0 2,5-3 0 0,-3-2 1 0,-1 5-1-3,5-3 0 4,6 6 1-1,-2 2 0 0,8 8 0-2,-6 9 6 2,1 0 21 0,0 20 8-1,9 33-16 0,-10 15-11 1,10 2-5 0,-12-4-4 0,-2-14-2-2,-11-18-8 4,-5-17-64-4,-3-17-58 2,0 0-157-2</inkml:trace>
    </iact:actionData>
  </iact:action>
  <iact:action type="add" startTime="28532">
    <iact:property name="dataType"/>
    <iact:actionData xml:id="d4">
      <inkml:trace xmlns:inkml="http://www.w3.org/2003/InkML" xml:id="stk4" contextRef="#ctx0" brushRef="#br1">15663 12688 404 0,'0'0'137'6,"0"0"19"3,0 0-104 0,0 0 3-4,0 0 6 3,0 0 0 1,0 0-14-2,0-236-10-1,0 154 1 2,0-7-8 0,0-12-3 0,0-11-8-2,0-13-8 2,0-1-7 0,4 5 0 0,-1 23-3-2,7 24 0 1,-3 26-1 3,-4 21 0-3,1 3 0-1,5 14 1 2,-6 2-2 0,-1 2 1 0,-2 6 0-2,0 0 0 2,0 4 1 1,0 33 18-2,-18 14 4-1,2 0-12 2,7-3-2 1,-6-8-4-2,7-16-5 0,5-6 1 0,-2-10-1 2,5-6 1-2,0-2-1-1,0 0 0 2,0-8 0 0,0-26-2 0,0-5 2-2,0-3 0 2,0-3-1 0,0 0 1 1,8 6 0-4,0 8 1 3,9 8-1 0,-1 9 0 0,7 11 2-1,-3 3-1 1,4 0 4-1,-4 14 1 2,13 26 4-3,-5 10 3 1,-5 9-4 1,13 4-1-2,-2-11-3 2,-10-12-2 1,-4-12-2-1,-14-17-1-1,0-6-1 0,-2-5 1 0,-4 0-12 2,0 0-62-2,0-2-132-1,0-18-129 2</inkml:trace>
    </iact:actionData>
  </iact:action>
  <iact:action type="add" startTime="29530">
    <iact:property name="dataType"/>
    <iact:actionData xml:id="d5">
      <inkml:trace xmlns:inkml="http://www.w3.org/2003/InkML" xml:id="stk5" contextRef="#ctx0" brushRef="#br1">15610 11418 335 0,'0'0'148'7,"0"0"9"-1,0 0-8 2,0 0-45 0,0 0-32 0,0 0-24-2,29-6-13 2,-29 6-10 0,0 0-6 0,0 0-11 0,0 0 1-2,0 6 8 2,0 28 2 0,-5 7-10-1,-16 4 3 0,7 0 3 1,-4-3-5 0,2-8-2-2,1-9-5 2,4-8 1 0,1-11-1 0,10-3 1 0,0-3-2-2,0 0 5 2,0 0 10 0,0 0 1 0,0-14-13-2,21-8-5 2,-4 0 0 0,2-1-9-2,-6 6-35 2,-13 13-59 0,4 4-108 0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1:01.149"/>
    </inkml:context>
    <inkml:brush xml:id="br0">
      <inkml:brushProperty name="width" value="0.05292" units="cm"/>
      <inkml:brushProperty name="height" value="0.05292" units="cm"/>
    </inkml:brush>
  </inkml:definitions>
  <iact:action type="add" startTime="7998">
    <iact:property name="dataType"/>
    <iact:actionData xml:id="d0">
      <inkml:trace xmlns:inkml="http://www.w3.org/2003/InkML" xml:id="stk0" contextRef="#ctx0" brushRef="#br0">21664 18025 575 0,'0'0'357'8,"0"0"-268"0,0 0 38-3,0 0-38 4,0 0-20-2,0 0 0 0,0 0-6 1,421 0-10-1,-300-14 1 2,3 3-3-3,0-3-8 2,12 5 7 0,2 3-3-1,5 6-12 2,-1 0 4-4,10 0-9 4,-7 0-4 1,12 9-5-5,7 5-1 3,1-5-5 0,9-4-9 1,-3 0 6-4,3 2-2 3,-13 3 0 0,-6 4 0 0,-30 0-6-2,-17 3 2 2,-15 0 4 0,3 0-1 0,2 0-4-1,5-3 0 0,2-3-2 2,2 6 3-2,7-5-3-2,-6-4 4 4,8-6-2-1,4-2-2-1,4 0 2-1,-3 0-2 3,-4 0 0-2,-14 0-3 2,-13 0 0-3,-9 0 0 2,-14 0 0 1,5 0 0-2,-11 6 0-1,3 0 0 2,10-3 0-1,10-3 0 3,7 0 0-4,2 0 0 1,3 0 0 1,-15 0 0 0,-10 0 0-2,3 0 0 2,3 0 0 0,2 0 0-1,5 0 0-1,12 0 0 3,-7 0 0-1,3 0 0 0,-8 0 0-2,0 0 0 2,6 0 0 0,-7 0 0 0,1-5 0-2,2 1 0 3,-4 1 0-2,5 3 0 1,-4 0 0-2,2 0 0 3,12 0 0-1,2 0 0-1,-11 0 0-1,7 0 0 1,0 0 0 2,-6 0 0-1,9 0 0-2,-1 0 0 2,2 0 0 0,-9 0 0 0,3 0 0 0,-8 0 0-2,-2 0 0 2,-6 0 0 0,-1 0 0 0,6-3 0-1,5 1 0 0,2-3 0 1,-2 5 0-2,8-3 0 2,-4 3 0 1,2 0 0-2,4 0 0-1,3 0 0 2,4 0 0 0,-1 0 0 0,-1 0 0-2,-2 0 0 2,-5 0 0 0,-14 0 0 0,-7-7 0 0,-14 7 0-2,-7-2 0 2,4 2 0 0,-3 0 0-2,-7 0 0 2,6 0 0 0,-8 0 0 0,10 0 0-2,-10 0 0 3,8 0 0-2,7 0 0 1,3 0 0-2,-3 0 0 2,-2 0 0 1,-10 0 0-1,4 0 0-3,-12 0 0 5,4 0 0-4,-1 0 0 4,-5 0 0-6,1 0 0 4,-2 0 0 0,-10 0 0 0,9 0 0-2,-11 0 0 2,7 0 0 0,-12 0 0 0,3 0 0-1,-5 0 0-1,-11 0 0 3,6 0 0-2,-10 0 0-1,-3 0-23 2,0 0-60-1,0 0-52 2,-12 9-44-3,-40 11-61 2,20-13-9 0,-8 16-320 0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9677">
    <iact:property name="dataType"/>
    <iact:actionData xml:id="d0">
      <inkml:trace xmlns:inkml="http://www.w3.org/2003/InkML" xml:id="stk0" contextRef="#ctx0" brushRef="#br0">4014 9127 757 0,'39'-11'233'6,"-36"9"-75"0,4 2-24 2,-7 0-43 1,0-4-31-1,0 4 2-1,0 0-1 0,0 0-5 1,0 0 1-2,0 0-17 1,0 0-16 2,-10 0-14-1,-46 0-4-2,-15 0 9 2,-22 0-3 0,-8 0-4 0,-10 0 7-2,-2 0 4 3,5 12-7-1,-1-1 7 0,4 3-6-3,13-1 1 3,11 2-5 0,10-6-2 0,7-1-5-2,19-4 4 1,13-4-6 2,12 1 2-1,11-1 0-2,9 0 0 1,0 0-1 2,0 0 3-1,0 0 5-2,0 0-4 2,0 0 3 0,0 0-8 0,0 0 3-1,0 0 3 0,0 0-4 2,0 0 3-1,0 0-5-3,9 0 0 3,-1 0-1 0,4 0-5 1,0 0-34-4,3 7-57 3,-2 23-81 0,-10-13-101 0,-3 3-396-2</inkml:trace>
    </iact:actionData>
  </iact:action>
  <iact:action type="add" startTime="10913">
    <iact:property name="dataType"/>
    <iact:actionData xml:id="d1">
      <inkml:trace xmlns:inkml="http://www.w3.org/2003/InkML" xml:id="stk1" contextRef="#ctx0" brushRef="#br0">1680 9159 13 0,'0'0'797'6,"0"0"-612"2,0 0-40 0,0 0-1-1,0 0-43 0,0 0-43 2,0 0-4-1,-84-6 22-3,-52 6 23 3,-41 0-26 0,-8 0-27 0,-10 0-5 1,16 0-18-4,28 0-6 4,25 7-2-2,30 3-7 0,19 0 3 3,28-1-2-3,22-6-2 1,14-3-4-3,13 0-1 3,0 0-2 0,0 0-1 0,0 0-9-2,0 0-21 1,17 14-52 2,6 28-111-1,-13-17-151 0</inkml:trace>
    </iact:actionData>
  </iact:action>
  <iact:action type="add" startTime="13350">
    <iact:property name="dataType"/>
    <iact:actionData xml:id="d2">
      <inkml:trace xmlns:inkml="http://www.w3.org/2003/InkML" xml:id="stk2" contextRef="#ctx0" brushRef="#br0">4324 13165 313 0,'0'0'291'8,"0"0"-104"-1,0 0-35 0,0 0-39 1,0 0-19 0,0 0-22 0,0 0 10-2,80-27-13 2,-80 27-23 0,0 0 10-1,0 0-16 0,0 0-2 1,-9-4-8-1,-38-3 10 1,-33 1 13-2,-25-3-2 2,-21-3-23 0,-14 7-2 3,-12-7-7-6,-2 2-2 3,8 2-7 0,11-1 0 0,16 6 4-1,14 3-1 0,20 0 4 1,12 0-4 0,17 0-2 1,12 0 0-4,14 0 3 4,13 0-7-2,8 0-4-2,9 0 0 3,0 0 0 0,0 0 0 0,0 0-1-2,0 0-4 2,0 0-1 0,0 0-6 0,0 0-20-2,0 0-38 1,0 0-53 1,0 0-78 0,6 0-121-1</inkml:trace>
    </iact:actionData>
  </iact:action>
  <iact:action type="add" startTime="14888">
    <iact:property name="dataType"/>
    <iact:actionData xml:id="d3">
      <inkml:trace xmlns:inkml="http://www.w3.org/2003/InkML" xml:id="stk3" contextRef="#ctx0" brushRef="#br0">1847 13138 335 0,'0'0'249'8,"0"0"-73"-2,0 0-23 2,0 0-37 0,0 0-33 0,0 0-13-2,0 0 2 1,54-6 5 1,-54 6-11 1,0 0-7-4,0 0 0 3,0 0-9 0,0 0-7 1,-13 0-11-3,-44 0-8 2,-33 0 28 0,-34-9-21-1,-37 1-3 2,-29 3-7-2,-17 5 2 2,5 0-8-2,18 0 3 0,27 0-5 0,39 20 1 1,31-3-2 0,27-7-5-2,27-3 1 2,20-7-2 0,13 0 0-1,0 0-5-1,0 0-1 2,6 0-10 0,11-4-7 0,-3 4-57-2,2 0-58 2,-8 5-102 0,-3 21-267-1</inkml:trace>
    </iact:actionData>
  </iact:action>
  <iact:action type="add" startTime="18316">
    <iact:property name="dataType"/>
    <iact:actionData xml:id="d4">
      <inkml:trace xmlns:inkml="http://www.w3.org/2003/InkML" xml:id="stk4" contextRef="#ctx0" brushRef="#br0">4493 16920 34 0,'26'-3'448'6,"-16"1"-279"2,-7-1 5 0,0 3-32-2,-3 0-41 2,0 0-15 0,0 0-9 0,0 0 2-3,0 0-26 3,-50 0-12 1,-51 0 30-1,-53 0 21-2,-49 0-23 2,-36-12-3 0,-33 0-11-1,-10 5-4 2,14 1-12-3,6 1 8 3,10-4-17-2,12 4-3-1,13 0-3 2,9 1-18 0,18 4 4 0,28 0 0-2,4 0 2 2,14 0-5 0,13 0-1-1,10 4-5-1,10 1 2 2,20 3-2 2,5-4 2-3,24-4-3-1,6 2-1 2,6 3 1 0,-7 7-2 1,-7 5 1-2,7-1-7-1,6 1-28 3,19-2-11-2,22-10-56 2,10-5-33-4,10 0-89 3,26 0-155-1</inkml:trace>
    </iact:actionData>
  </iact:action>
  <iact:action type="add" startTime="19305">
    <iact:property name="dataType"/>
    <iact:actionData xml:id="d5">
      <inkml:trace xmlns:inkml="http://www.w3.org/2003/InkML" xml:id="stk5" contextRef="#ctx0" brushRef="#br0">10247 17018 438 0,'0'0'232'7,"0"0"-70"1,0 0-46 0,0 0-37-2,0 0-15 2,0 0 14 0,0 0 11-1,-72-2-7 0,5 2-24 1,-19 0-6-1,-25 0 12 2,-18 0-3-1,-31 0-7-2,-21 0-14 2,-32 0 6 0,-29 0-6-1,-19 0-5-1,-20 0 0 3,3-11-5-1,27-1 5-2,23 10-10 2,21 2-2 1,23 0-6-2,3 0-1-1,8 14-6 1,28-3-7 2,9 4-2 0,19-8 2-4,12-1-3 3,21 0 0-1,12-6 1 1,27 3 0-1,16-3-2 1,14 2 3 0,4 1-5 0,9-3 3-2,2 3-1 1,-6-1-1 2,2 5-4-1,-5-5-15-2,5 1-40 2,4-3-52-1,0 5-93 2,0 2-125-3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3245">
    <iact:property name="dataType"/>
    <iact:actionData xml:id="d0">
      <inkml:trace xmlns:inkml="http://www.w3.org/2003/InkML" xml:id="stk0" contextRef="#ctx0" brushRef="#br0">11397 13803 814 0,'0'32'247'8,"0"13"-98"0,-5 9-49 0,-11 4-24-2,-1 4-34 2,-2 0-20 0,8-6-1 0,-3-8-3-2,7-12 2 2,4-10 8 0,3-11 1 0,0 0 8-2,0-1-1 2,12-2 1 0,30 4-14 0,12-4 0-2,6-4-5 3,23 1-4-2,11-6 3 3,14-3 0-6,15 0 3 5,28 0-6-1,-4 0 0-1,14 0-8-1,0 5 5 2,3 10 5 1,10 2-3-1,19-4-2-3,8-4-1 4,8-4-6-2,11-5-1 1,-17 0 6-2,-4 0-3 2,-18 0 2 0,-17 0-1 1,-5-10 7-3,-17-5-5 3,-5-2-1-2,-17 0-5 2,-10 4 2-3,-13 1 0 2,0 7-3-1,0-2 3-1,-13 1-3 3,-7 4 1-1,-13 0-1 0,-5 2 0 0,-3 0-2-3,-13 0 5 4,1 0-5-2,-4 0 1 1,-4 0 0-1,-4 0 0 1,-7 0 0 0,-9 0 2 0,-12 0-2-3,-1 0-1 3,-3 0 0 0,0-3-1 0,0 3-1-3,0-3-1 3,0 3-1 0,0-12 3 1,4-10-5-4,2-20 5 4,-6-14 1-1,3-8 3-2,1-5-3 1,-4 7 0 2,3 4 1-2,0 9-1 2,7 15 0-3,-7 12-1 1,-3 14 0 2,0 8-7-3,0-2-47 1,0-7-70 2,0-17-66-2,0 12-59 2,0-3-234-4</inkml:trace>
    </iact:actionData>
  </iact:action>
  <iact:action type="add" startTime="6104">
    <iact:property name="dataType"/>
    <iact:actionData xml:id="d1">
      <inkml:trace xmlns:inkml="http://www.w3.org/2003/InkML" xml:id="stk1" contextRef="#ctx0" brushRef="#br0">22349 12347 550 0,'0'0'216'5,"0"0"-77"3,0 0-53 0,0 0-1 1,0 0-22-4,0 0-29 4,0 0 34-2,-172-5 38-1,27 5-43 2,-42 18-7 0,-55-1-2 0,-35-4-9-2,-20-4 3 2,11-9-19 2,22 0-11-3,40 0-6 1,29 0 1-3,37-17-5 3,32-3-3 0,29 5-1-1,38 8 0 1,31 1-4 0,18 2 1 0,10-3 6-2,44 4-3 2,66 3 5-1,54 0-5 2,53 0-2-4,44 22-2 4,24 23 0-1,13 7 1-1,-20 5 0 0,-30 4 3 1,-44-12-2-1,-23-9 2 1,-40-15-1-2,-29-10 1 2,-47-7-4 0,-29-6 0 0,-29 5 3-2,-7-5-3 3,-79 14-10-2,-79 7 10 2,-83 2 7-3,-61-3-3 2,-22-12 1 0,-1-10 5 0,26 0 5-3,43 0-3 3,50-14-3 1,47-1-3-2,50 10-2 0,36 3 1 0,47-2-3 2,26-1 1-1,64 1 1-3,77 4 7 4,79-2-11-2,57-1-2 2,29-3 1-1,-2-5 1-2,-34 2 1 2,-48 4 1-1,-56 5 3-1,-44-3-5 3,-42 3 4-1,-41 0-2-1,-35 0-2 0,-11 0-1 1,-113 0-16 0,-98 0 17-1,-99 0 0 0,-64 0 8 1,-25 0 12 0,7 0 5 1,35 0-8-4,53 0-4 4,57-8-13-2,64 8 1 2,81 0-1-4,53 0 0 3,56 0 4 0,100-9 8-1,106-4-2-1,107-7-5 3,52 13-3-2,19 7-2 4,-29 0-5-7,-53 0 4 4,-75 15 2 0,-56 2 3 0,-55-5-4-3,-52-9 5 4,-39 2-5-1,-25-5 0-1,-20 0-6-1,-95 0-8 2,-65 0 14 0,-47 0 2 0,-36 0 2-1,20 0-3 0,25-8 5 4,40-2 0-6,62 6 0 1,51 4-1 3,46-3-4-1,32 3 4 0,94 0 6-3,90 0-8 3,85 0-3 0,42 3-4 1,18-3 1-4,-24 0-1 3,-57-20 4 1,-64 0 4-2,-67 3-4-1,-56 9 3 2,-35 6-3 0,-34 2 0 1,-5 0-7-3,-44 0-13 2,-57 0 3 0,-41-4 13 0,-32 4 1-3,-15 0-4 5,-8 6-24-3,-3 29-67 1,19 14-70-2,127-24-106 1,27 1-423 1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2496">
    <iact:property name="dataType"/>
    <iact:actionData xml:id="d0">
      <inkml:trace xmlns:inkml="http://www.w3.org/2003/InkML" xml:id="stk0" contextRef="#ctx0" brushRef="#br0">14990 7602 678 0,'0'0'304'8,"0"0"-159"0,0 0-51 0,0 0 23-2,0 0-1 2,0 0-18 0,0 0-1 0,-842 42-25 0,600-32-19-2,4 2-21 2,26-7-8 2,30 4-12-6,35-5-6 5,43 0-2-1,43-4-3 0,31 0-1-2,30 0-2 2,0 0-30-1,48-17-77 2,28-2-76-3,-29 16-110 2,-4 3-425 0</inkml:trace>
    </iact:actionData>
  </iact:action>
  <iact:action type="add" startTime="3376">
    <iact:property name="dataType"/>
    <iact:actionData xml:id="d1">
      <inkml:trace xmlns:inkml="http://www.w3.org/2003/InkML" xml:id="stk1" contextRef="#ctx0" brushRef="#br0">26054 7559 673 0,'0'0'287'6,"0"0"-139"3,0 0-38-4,0 0-25 3,0 0-6 1,0 0 29-1,-371-13-16-2,174 13 5 1,-23 0-23 2,-8 0-2-2,6 0-21 0,18 0-25 0,23 0-20 3,24 0-6-2,40 0-7-2,37 2-24 2,37-2-32 0,43 0-48 0,3 5-35-3,53-5-125 3,5 10-411-1</inkml:trace>
    </iact:actionData>
  </iact:action>
  <iact:action type="add" startTime="4177">
    <iact:property name="dataType"/>
    <iact:actionData xml:id="d2">
      <inkml:trace xmlns:inkml="http://www.w3.org/2003/InkML" xml:id="stk2" contextRef="#ctx0" brushRef="#br0">33029 7778 558 0,'0'0'248'7,"0"0"-57"1,0 0-65 1,0 0-49-3,0 0-26 1,0 0-18 1,0 0 47 0,-311-19 2 0,118-1-29-2,-24 9-2 2,-30 5 26 1,-20 3-23-2,12 3-26-1,15-3-6 4,27-2-14-2,42 3-4 0,36-5-4-2,51 7-5 1,31 0-32 1,33 0-70-2,20 0-84 1,18 0-45 1,37 7-430 1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8044">
    <iact:property name="dataType"/>
    <iact:actionData xml:id="d0">
      <inkml:trace xmlns:inkml="http://www.w3.org/2003/InkML" xml:id="stk0" contextRef="#ctx0" brushRef="#br0">7906 17780 644 0,'0'0'299'9,"0"0"-174"-3,0 0-46 0,0 0-18 2,0 0-29 1,0 0 30-2,-78-11-5-1,34-19-11 2,5-10-4 0,12-14 3 0,4-14-1-2,2-7 1 2,8-14-10 1,13-10-1-1,0-14-4-3,0-13-9 3,0 0-4 3,7 1-7-4,12 21 3-1,9 15-10 2,-1 30 4 0,12 12-4 0,2 7-2-1,5 11-1 1,11 6-12 0,-3 16-46-1,-7 7-93-1,10 0-43 1,-50 0-92 1,9 11-292 0</inkml:trace>
    </iact:actionData>
  </iact:action>
  <iact:action type="add" startTime="8406">
    <iact:property name="dataType"/>
    <iact:actionData xml:id="d1">
      <inkml:trace xmlns:inkml="http://www.w3.org/2003/InkML" xml:id="stk1" contextRef="#ctx0" brushRef="#br0">9093 16527 672 0,'0'0'246'6,"0"0"-85"2,0 0-54-3,0 0-44 3,0 0-40 0,0 0 14 0,-90 47 12-1,9-25-4 0,2-1-9 1,6 1-7 0,12 3 4-1,13-1-6 1,5 8-6 0,14-6-4-1,9 5-5-1,8-2-1 3,12 3 0-1,0 11 1-1,12 11-3-1,37 10 1 2,15 7-8 2,4 8 2-3,1-4-3-1,-18-4 2 2,-2-7 5 0,-25-9 6 0,-17-1-1-2,-7-10-4 1,-10 0-2 1,-48-7-6 0,-18-7-2-1,-8-10 1 1,-9-6-3 0,21-9-1-1,4-5-18 0,16 0-52 1,20 0-57 1,27-17-56-2,5-2-85-2,5 5-567 4</inkml:trace>
    </iact:actionData>
  </iact:action>
  <iact:action type="add" startTime="8803">
    <iact:property name="dataType"/>
    <iact:actionData xml:id="d2">
      <inkml:trace xmlns:inkml="http://www.w3.org/2003/InkML" xml:id="stk2" contextRef="#ctx0" brushRef="#br0">9290 17544 717 0,'0'0'248'6,"0"0"-96"2,0 0-71-2,0 0-56 4,0 0-20-4,0 0-5 0,315-113 0 2,-311 96-1 0,-4 4 0 0,0 8-6-2,-7-2-8 2,-29 7-2 1,-18 0 12-1,-5 0 5-3,-5 0 7 3,16 17 19 1,11 14 29-2,8 0 17 0,18 3-5 0,10 0 6 1,1-1-10 1,0 6-2-3,29-4-22 2,27-4-29 2,17-6-10-2,7-9-5-2,5-7-7 1,1-9-37 1,-5 0-45 0,-22 0-45-2,-21-9-45 2,-38 1-88 0,0 6-543 0</inkml:trace>
    </iact:actionData>
  </iact:action>
  <iact:action type="add" startTime="9125">
    <iact:property name="dataType"/>
    <iact:actionData xml:id="d3">
      <inkml:trace xmlns:inkml="http://www.w3.org/2003/InkML" xml:id="stk3" contextRef="#ctx0" brushRef="#br0">10024 17640 780 0,'0'0'210'8,"0"0"-100"-2,0 0-73 0,0 0-12 2,0 0-22 0,0 0 1 0,261-158-4-2,-261 144 0 2,0 0-7 0,-23 10-12 0,-18-1 10-1,-8 5 4 0,5 0 5 2,10 0 0-2,3 18 41-1,12 7 45 3,9 14 14-1,10 3-18 0,0 1-14-3,0-4-22 4,16 0-24-1,22-5-22 2,5-6-4-6,4-9-1 4,9-10-24 0,2-9-38 1,-3 0-32-4,-10 0-67 5,-29-17-38-5,-9 10-239 4</inkml:trace>
    </iact:actionData>
  </iact:action>
  <iact:action type="add" startTime="9537">
    <iact:property name="dataType"/>
    <iact:actionData xml:id="d4">
      <inkml:trace xmlns:inkml="http://www.w3.org/2003/InkML" xml:id="stk4" contextRef="#ctx0" brushRef="#br0">11168 17258 774 0,'0'0'177'6,"0"0"-48"2,0 0-23 4,0 0-19-6,0 0-33-1,0 0 11 4,68 192-10 0,-48-120 9-4,0 1-8 1,4-3-6 3,-4-13-2 1,0-16-11-5,-4-11-9 2,-7-17-8 2,-5-11-1-3,0-2 0 4,-1 0-1-5,18 0-4 4,15-24-6-3,7-38-8 3,11-34 2-4,-6-18-3 5,1-11 2-3,-7-2-1-1,-13 16 0 4,0 20 0-3,-6 32-1 0,-11 29 0 2,1 15-31-4,-10 6-61 5,0 9-46-4,10 0-25-1,-13 0-65 6,3 31-276-5</inkml:trace>
    </iact:actionData>
  </iact:action>
  <iact:action type="add" startTime="9891">
    <iact:property name="dataType"/>
    <iact:actionData xml:id="d5">
      <inkml:trace xmlns:inkml="http://www.w3.org/2003/InkML" xml:id="stk5" contextRef="#ctx0" brushRef="#br0">12036 17511 757 0,'0'0'222'6,"0"0"-44"2,0 0-49 1,0 0-30-4,0 0-51 5,0 0-25-5,113 303-11 5,-113-267-10-5,0-1-2 1,-6-13-31 4,-3-8-74 0,-2-14-88-5,6 0-150 1</inkml:trace>
    </iact:actionData>
  </iact:action>
  <iact:action type="add" startTime="10085">
    <iact:property name="dataType"/>
    <iact:actionData xml:id="d6">
      <inkml:trace xmlns:inkml="http://www.w3.org/2003/InkML" xml:id="stk6" contextRef="#ctx0" brushRef="#br0">12103 17044 385 0,'0'0'133'7,"0"0"-7"1,0 0-46-2,0 0-46 2,0 0-31 0,0 0-3-1,56-149-87 1,-46 166-210-1</inkml:trace>
    </iact:actionData>
  </iact:action>
  <iact:action type="add" startTime="10258">
    <iact:property name="dataType"/>
    <iact:actionData xml:id="d7">
      <inkml:trace xmlns:inkml="http://www.w3.org/2003/InkML" xml:id="stk7" contextRef="#ctx0" brushRef="#br0">12814 17356 436 0,'0'0'178'5,"0"0"-18"4,0 0-95-2,0 0 9 0,0 0-13 4,0 0-2-5,-93 171 0 5,43-129 7-10,0 3-15 9,7 6-11-3,2-9-8 4,5 3-4-6,16-11 5 1,13-10-8 12,7-1-3-18,0-11-3 6,0-7-10 0,30-5-5 6,27 0-4-6,3 0-13 0,-3-33-2 1,0-21-4 6,-14-10 7-11,-10-21-3 5,-7-18-5 3,-17-19-4-4,-9-4-5 1,0 0 4-1,0 20-2 2,0 32 9 4,-4 34 12-6,4 28 6 1,0 12 2 0,0 12 14-2,0 47 23 8,0 26-24-11,0 22 10 7,0 10 1 1,0 4-8-3,0 4 4 0,10-11-6 0,0-10-10-1,-10-22-4 1,3-24-1 1,3-18-1 0,-6-18-9 0,4-17-36 0,-1-5-57-2,1-5-75 0,1-20-176 9</inkml:trace>
    </iact:actionData>
  </iact:action>
  <iact:action type="add" startTime="10723">
    <iact:property name="dataType"/>
    <iact:actionData xml:id="d8">
      <inkml:trace xmlns:inkml="http://www.w3.org/2003/InkML" xml:id="stk8" contextRef="#ctx0" brushRef="#br0">13100 17771 766 0,'0'0'178'6,"0"0"-62"0,0 0-3 6,0 0-45-5,0 0-35-1,0 0-18 0,294-81-14 1,-274 31-1 6,-9 3 0-12,-11 4-3 11,0 5 0-6,-3 28-9 1,-35 7-3 0,-3 3 3 0,-5 8 9 0,2 41 3 5,7 7 12-6,5 6 6 1,12-4 11-1,17-6 4 2,3-3 7-1,0-8 3-1,0-3-16 8,32-3-9-8,8-9-7 1,8-5-7-1,9-7-4 1,-8-9-7 1,6-5-21-1,4 0-26 0,-2-33-53 0,-9-18-45 1,-35 24-102 1,-7 6-307-2</inkml:trace>
    </iact:actionData>
  </iact:action>
  <iact:action type="add" startTime="11062">
    <iact:property name="dataType"/>
    <iact:actionData xml:id="d9">
      <inkml:trace xmlns:inkml="http://www.w3.org/2003/InkML" xml:id="stk9" contextRef="#ctx0" brushRef="#br0">13906 17564 234 0,'0'0'380'6,"0"0"-320"1,0 0-2 0,0 0 50 0,0 0-29-1,0 0-8 2,-160 91-2 4,123-52-4-6,11-6-12 1,18-8-6 0,8-1-1 0,0 3 13 1,0 1-21 2,39 3-21-3,12-6-7 1,3-5-6-2,-6-8-4 2,4-7 1-1,-22-5-1 3,-2 0-4-2,-22-39-10 0,-6-26-33-6,-8-6-27 6,-24 41-67-3,5 7-225 3</inkml:trace>
    </iact:actionData>
  </iact:action>
  <iact:action type="add" startTime="11908">
    <iact:property name="dataType"/>
    <iact:actionData xml:id="d10">
      <inkml:trace xmlns:inkml="http://www.w3.org/2003/InkML" xml:id="stk10" contextRef="#ctx0" brushRef="#br0">15051 16777 768 0,'0'0'262'12,"0"0"-88"-11,0 0-67 12,0 0-51-5,0 0-31-1,0 0-10 0,26 315-12 1,-26-256-3-1,0-11-4 0,0-14-27 0,0-9-54 0,3-15 21 1,17-10-73 0,-13 0-98-1,6-5-190 2</inkml:trace>
    </iact:actionData>
  </iact:action>
  <iact:action type="add" startTime="12128">
    <iact:property name="dataType"/>
    <iact:actionData xml:id="d11">
      <inkml:trace xmlns:inkml="http://www.w3.org/2003/InkML" xml:id="stk11" contextRef="#ctx0" brushRef="#br0">15406 16570 604 0,'0'0'269'8,"0"0"-95"0,0 0-67 0,0 0-31-1,0 0-6 0,0 0-13 1,6 369-21-1,-9-290-17 1,0-8-13 0,-1-18-2-1,4-14-4 1,0-13-4 0,0-9-47-7,0-15-69 7,7-2-44 6,-3 0-185-6,12-19-295 3</inkml:trace>
    </iact:actionData>
  </iact:action>
  <iact:action type="add" startTime="12316">
    <iact:property name="dataType"/>
    <iact:actionData xml:id="d12">
      <inkml:trace xmlns:inkml="http://www.w3.org/2003/InkML" xml:id="stk12" contextRef="#ctx0" brushRef="#br0">15550 16943 390 0,'0'0'265'7,"0"0"22"1,0 0-102 0,0 0-60 0,0 0-45-1,0 0-42 1,-499-28-18-1,435 28-17 1,16 0-3 0,16 0-30-1,25-11-103 1,7-15-65 0,0 12-109-7,7 1-366 7</inkml:trace>
    </iact:actionData>
  </iact:action>
  <iact:action type="add" startTime="12562">
    <iact:property name="dataType"/>
    <iact:actionData xml:id="d13">
      <inkml:trace xmlns:inkml="http://www.w3.org/2003/InkML" xml:id="stk13" contextRef="#ctx0" brushRef="#br0">15606 17156 545 0,'0'0'291'7,"0"0"-139"1,0 0-4 1,0 0-45-2,0 0-12 2,0 0-40-2,-515 45-23 1,455-16-15 0,13-8-13 0,11-4-15 0,21-17-57-6,15 0-70 6,0 0-140 0,29-1-437 0</inkml:trace>
    </iact:actionData>
  </iact:action>
  <iact:action type="add" startTime="12883">
    <iact:property name="dataType"/>
    <iact:actionData xml:id="d14">
      <inkml:trace xmlns:inkml="http://www.w3.org/2003/InkML" xml:id="stk14" contextRef="#ctx0" brushRef="#br0">15948 16816 717 0,'0'0'257'9,"0"0"-121"2,0 0-57-4,0 0-12 1,0 0-9-7,0 0 4 14,-27 543-17-7,11-425-2-7,1-6-12 7,-1-5-10 1,9-10-1-1,-6-16-15 0,9-17-5 0,1-14-1 1,-9-25-29 0,12-17-30-9,0-8-28 8,9-18-112 2,1-16-103-1</inkml:trace>
    </iact:actionData>
  </iact:action>
  <iact:action type="add" startTime="13183">
    <iact:property name="dataType"/>
    <iact:actionData xml:id="d15">
      <inkml:trace xmlns:inkml="http://www.w3.org/2003/InkML" xml:id="stk15" contextRef="#ctx0" brushRef="#br0">17115 17027 474 0,'0'0'306'0,"0"0"-245"7,0 0 52 2,0 0-45-1,0 0-43 1,0 0 1-1,58-30-7 1,-135 71 15-1,-4 10-5-8,-16 9 6 9,7 4 1-1,-3 3-7 1,12 2-1 0,20 13 5 0,10-1-1-1,20 5-5 1,26-5-7-9,5-4-2 9,5-13-4 0,38-14-9 0,16-18 2-5,18-10-5 3,-9-17-2 2,8-5-5 0,-20 0 3 1,-18-17 1-7,-15-14-3 4,-23-10 2 2,0-13-4 0,0-3 5 0,-36 2-1 0,-7 11 2-7,-5 12-2 7,1 10 1-1,14 10 1 1,0 9-5 1,5 3-15-10,-1 0-36 9,6 0-49 1,19 0-49-1,1 8-192 3</inkml:trace>
    </iact:actionData>
  </iact:action>
  <iact:action type="add" startTime="13709">
    <iact:property name="dataType"/>
    <iact:actionData xml:id="d16">
      <inkml:trace xmlns:inkml="http://www.w3.org/2003/InkML" xml:id="stk16" contextRef="#ctx0" brushRef="#br0">17475 18421 619 0,'0'0'259'7,"0"0"-139"2,0 0-54 0,0 0-8-1,0 0-9 2,0 0-14-10,344-633 4 9,-320 466-7 0,-19-4-10 1,-5-11-9-9,-13 9-10 8,-43-2 0 0,-15 12-2 1,-22 23-1-1,-27 21-23-7,-6 13-88 6,66 95-89 3,7 2-408-2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3137">
    <iact:property name="dataType"/>
    <iact:actionData xml:id="d0">
      <inkml:trace xmlns:inkml="http://www.w3.org/2003/InkML" xml:id="stk0" contextRef="#ctx0" brushRef="#br0">31464 5345 496 0,'0'0'173'6,"0"0"-36"3,0 0-65-1,0 0-43-3,0 0 1 3,0 0 24 0,0 0 41-2,20 0 8 3,-11 0-22-2,-6 0 28 2,-2 0-32-1,-1 0-12-2,0 0-8 1,0 5-15 2,-55 34-16-4,-32 21-2 4,-29 8 5-2,-4-3-3 3,-5 1-7-3,5-9-4-1,20-7 2 2,6-7-3 0,26-8-2-2,8-4 0 2,21-11-6-1,14-6-4 2,9-5-2-3,15-4-3 2,-11 7-16 0,5 4-36 0,-13 5-64-2,0-5-46 2,8-14-55-1,8-2-90 2</inkml:trace>
    </iact:actionData>
  </iact:action>
  <iact:action type="add" startTime="3827">
    <iact:property name="dataType"/>
    <iact:actionData xml:id="d1">
      <inkml:trace xmlns:inkml="http://www.w3.org/2003/InkML" xml:id="stk1" contextRef="#ctx0" brushRef="#br0">33482 3089 380 0,'0'0'151'6,"0"0"-26"3,0 0 10-4,0 0 7 3,0 0-42 0,0 0-25 0,23-41-29-2,-87 41 36 3,-36 15 34-2,-27 12-27 1,-27 10 2-1,-27 7-18 0,-41-4 1 1,-39 12-7 0,-39-3-17-2,-42 8-13 3,-29 4-7-2,3-4-4 2,-11 0 8-3,14-4 5 2,1-3-5-1,12 0 6 2,8 1-29-3,39 0-11 1,35-7 0 1,48 5 0 1,42-13 0-3,40-4 0 2,33-7 0-1,33-12 0 2,33-4 0-2,22-4 0-1,15-2 0 2,4 0 0 1,0 1 0-3,0-2 0 3,0 9-29-3,13 11-43 3,30 18-50-3,18 11-75 2,-22-24-75-1,-1 3-166 2</inkml:trace>
    </iact:actionData>
  </iact:action>
  <iact:action type="add" startTime="4900">
    <iact:property name="dataType"/>
    <iact:actionData xml:id="d2">
      <inkml:trace xmlns:inkml="http://www.w3.org/2003/InkML" xml:id="stk2" contextRef="#ctx0" brushRef="#br0">31332 10122 730 0,'0'0'212'5,"0"0"-115"3,0 0 7 1,0 0 8-3,0 0-8 1,0 0-14 1,0 0-21 1,-587 210-18-3,454-149-20 2,1-9-13-1,14-4-12 1,27-11-6-1,11-10-2 0,24-3-13 1,22-11-26 0,23-9-52-2,11-4-47 2,0 0-46 1,29-4-109-1</inkml:trace>
    </iact:actionData>
  </iact:action>
  <iact:action type="add" startTime="5364">
    <iact:property name="dataType"/>
    <iact:actionData xml:id="d3">
      <inkml:trace xmlns:inkml="http://www.w3.org/2003/InkML" xml:id="stk3" contextRef="#ctx0" brushRef="#br0">32798 7807 0 0,'0'0'201'8,"0"0"37"-1,0 0-112 0,0 0 37 1,0 0-72-1,0 0-35 1,163-17-26 0,-141 9-16 0,-3-4 2-1,-10 3 10-2,-1 4 22 3,-8 2 18 3,0 3 15-6,0 0-25 2,-20 0-27 2,-52 30-6-1,-26 19 77 1,-26 10-26-4,-42 15-5 5,-54 3 3-6,-54 10-2 5,-53 1-16-2,-36-6-4 3,-18-9-13-5,0-11 4 4,5-1 8-3,11-3-1 2,8 10-1 1,10 7-14 0,23 2-6-5,27 1-15 4,54-4-12 0,35-12 0-1,45-12 0 1,32-13 0-1,33-12 0 8,22-6 0-15,33-10 0 6,18-3 0 4,12-3 0-5,13-3 0 4,0 4 0-3,0-2 0 2,-3-1 0 1,-1 3-23-1,-8 4-22-3,3-3-6 4,-4 7-26 1,0 0-47-5,13 8-57 1,0-13-82 2,0 6-119 0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2527">
    <iact:property name="dataType"/>
    <iact:actionData xml:id="d0">
      <inkml:trace xmlns:inkml="http://www.w3.org/2003/InkML" xml:id="stk0" contextRef="#ctx0" brushRef="#br0">2826 15967 549 0,'13'-2'408'8,"-13"2"-295"0,0-2-16-2,0 2-19 3,0-8-20-2,-13 7-1 1,-15-5-11-2,-5 0-10 2,-1 4-13 0,7-1-4 0,-9 3-2-2,5 0 4 2,-2 0 4 0,1 5-5 0,-3 18-2-3,6 1-14 4,2 3-1-1,2-6-3 0,9-1 1-2,3-6-1 2,9-2-1 0,4-9 0 0,0 2 1-2,0 4 0 2,8 8-3 0,27 5 1 0,6 9 2-2,2 3 0 3,-5 6 1-1,-15 1 4-2,3-1 5 1,-14-3 3 2,-9-5 5-1,-3-2-7-1,0-6-3-1,-11 1-8 2,-33-5-1 0,-13 0-1 0,-4-8-1-1,2-7-4 1,2-3-6-1,19-2-15 1,12 0-41-2,18-2-27 4,8-35-72-4,0 12-39 3,29 0-236-3</inkml:trace>
    </iact:actionData>
  </iact:action>
  <iact:action type="add" startTime="3068">
    <iact:property name="dataType"/>
    <iact:actionData xml:id="d1">
      <inkml:trace xmlns:inkml="http://www.w3.org/2003/InkML" xml:id="stk1" contextRef="#ctx0" brushRef="#br0">3275 16167 345 0,'0'0'641'7,"0"0"-430"1,0 0-50-2,0 0-61 2,0 0-26 0,0 0-25 0,45 196-14-2,-45-150-16 2,0-7-12 0,0-11-7 0,0-11-14-2,0 0-57 2,0-14-92 0,0-3-121 0,0 0-627-2</inkml:trace>
    </iact:actionData>
  </iact:action>
  <iact:action type="add" startTime="3268">
    <iact:property name="dataType"/>
    <iact:actionData xml:id="d2">
      <inkml:trace xmlns:inkml="http://www.w3.org/2003/InkML" xml:id="stk2" contextRef="#ctx0" brushRef="#br0">3320 15826 409 0,'0'0'348'2,"0"0"-178"6,0 0-49 0,0 0-34 0,0 0-53-3,0 0-26 4,-16-152-8-1,16 152-4 0,0 0-66-3,6 0-121 3,7 7-291 0</inkml:trace>
    </iact:actionData>
  </iact:action>
  <iact:action type="add" startTime="3481">
    <iact:property name="dataType"/>
    <iact:actionData xml:id="d3">
      <inkml:trace xmlns:inkml="http://www.w3.org/2003/InkML" xml:id="stk3" contextRef="#ctx0" brushRef="#br0">3675 16328 354 0,'0'0'245'6,"0"0"-67"2,0 0-51-3,0 0-30 4,0 0-24-1,0 0 11 0,13 154-9-1,-13-154-15 0,0 0-8 2,0-19-22-2,0-27-16 0,1-13-4-1,15-2-6 3,5 1 3-1,-1 10 2 1,6 11 8-4,-1 9 1 3,-1 17 0 0,1 8 2-2,3 5-9 2,3 0 4-1,6 5 2 1,-5 35 0 1,8 7 6-1,-8 5-4 0,-4 9-1 0,-8-4-8-3,-11-10-4 3,-2-5-6 0,-7-11-1 0,0-12-7-2,0-7-14 3,0-10-27-2,0-2-27 0,0 0-36-1,0 0-74 2,0-7-66 1,0-10-670-2</inkml:trace>
    </iact:actionData>
  </iact:action>
  <iact:action type="add" startTime="4971">
    <iact:property name="dataType"/>
    <iact:actionData xml:id="d4">
      <inkml:trace xmlns:inkml="http://www.w3.org/2003/InkML" xml:id="stk4" contextRef="#ctx0" brushRef="#br0">4619 16508 476 0,'0'0'202'8,"0"0"-44"0,0 0-34 0,0 0-59-2,0 0-28 2,0 0 5 0,0 0 10 0,-34 10 33 0,-6-37-20-2,-1-8-9 2,1-12-9 0,5-12-15-2,1-15 2 1,7-15-2 2,14-4 2-1,8-8 0-1,5 6 4 0,0 1-3 4,5 8-9-4,28 7-6-2,8-2-3 3,2 4-4 0,4 10-10 0,9 13 2-2,-12 15-3 2,-4 17-2 0,-2 7-1 0,-3 10-7 0,-8 5-33-2,7 0-57 3,-10 0-40-1,8 12-38-3,-28 8-57 3,1 2-451-1</inkml:trace>
    </iact:actionData>
  </iact:action>
  <iact:action type="add" startTime="5371">
    <iact:property name="dataType"/>
    <iact:actionData xml:id="d5">
      <inkml:trace xmlns:inkml="http://www.w3.org/2003/InkML" xml:id="stk5" contextRef="#ctx0" brushRef="#br0">5339 15690 677 0,'0'0'239'7,"0"0"-87"0,0 0-41-1,0 0-41 2,0 0-7 1,0 0 0-2,302 342 2-1,-273-261-11 2,-27 6-12 0,-2 1-10-1,-11-9-6 0,-50-9-11 1,-10-14-5 0,-10-7-7 0,-8-25-3-2,8-18 0 4,10-6-1-4,3 0 0 3,26-34-7-2,12-13 1 1,18-11-5 0,12 4 1 1,0 0-13-4,14 14 14 2,27 18 7 1,4 13 3-1,19 9 3-1,5 3-1 3,2 38 4-2,-1 6-1 2,-11 2 14-2,-11 1-6 2,-7-6-7-2,-5-5-6 1,-8-5-2-3,-8-12-6 4,-4-9-27-2,0-13-54 0,-6 0-48-1,-10 0-72 2,0-13-131 0</inkml:trace>
    </iact:actionData>
  </iact:action>
  <iact:action type="add" startTime="5829">
    <iact:property name="dataType"/>
    <iact:actionData xml:id="d6">
      <inkml:trace xmlns:inkml="http://www.w3.org/2003/InkML" xml:id="stk6" contextRef="#ctx0" brushRef="#br0">5928 16126 309 0,'0'0'486'7,"0"0"-280"0,0 0-80-1,0 0-31 3,0 0-24-2,0 0 0-1,143 41-15 2,-95 12 2 0,-5 12 3 0,17 5-11-2,-2 1-19 2,-2-6 5 0,-1-12-13 0,-10-5-10 0,-8-14-9-2,-14-12-1 2,-10-9-3 0,-3-10-16-1,-6-3-45 0,5-4-67 1,-5-45-69-1,-4 12-20-1,0 5-133 3</inkml:trace>
    </iact:actionData>
  </iact:action>
  <iact:action type="add" startTime="6060">
    <iact:property name="dataType"/>
    <iact:actionData xml:id="d7">
      <inkml:trace xmlns:inkml="http://www.w3.org/2003/InkML" xml:id="stk7" contextRef="#ctx0" brushRef="#br0">6536 16212 451 0,'0'0'316'8,"0"0"-130"-1,0 0-86-1,0 0-4 2,0 0 9 0,0 0-5 0,-361 169-20 0,277-124-33-2,8-8-25 2,15-7-15 0,8-5-6-2,26 1-2 2,11-13-8 1,15-9-22-2,1-4-61-1,0 0-57 2,4 0-22 0,29 0-352 0</inkml:trace>
    </iact:actionData>
  </iact:action>
  <iact:action type="add" startTime="6325">
    <iact:property name="dataType"/>
    <iact:actionData xml:id="d8">
      <inkml:trace xmlns:inkml="http://www.w3.org/2003/InkML" xml:id="stk8" contextRef="#ctx0" brushRef="#br0">6838 16710 572 0,'0'0'190'4,"0"0"-20"4,0 0-71 0,0 0-2-2,0 0-34 2,0 0 11 0,284-730-14 0,-284 587-11-2,0 9-23 2,-46 11-9 0,-15 19-12-1,-12 14-5 0,5 15-2 1,-9 13-29 0,45 59-131 1,11 3-144-3</inkml:trace>
    </iact:actionData>
  </iact:action>
  <iact:action type="add" startTime="7125">
    <iact:property name="dataType"/>
    <iact:actionData xml:id="d9">
      <inkml:trace xmlns:inkml="http://www.w3.org/2003/InkML" xml:id="stk9" contextRef="#ctx0" brushRef="#br0">8079 15817 879 0,'0'0'278'7,"0"0"-99"0,0 0-74 1,0 0 9 0,0 0-45-2,0 0-13 3,0 0-21-2,-280 13-6 1,229-13-9-2,18 2-6 2,5-2-7 0,15 0-4 0,5 0-3-2,8 0 0 2,0 0-6-1,0 0-15 2,0 0-35-3,0 4-44 2,0 7-56 0,0-5-68 0,11 2-187-2</inkml:trace>
    </iact:actionData>
  </iact:action>
  <iact:action type="add" startTime="7448">
    <iact:property name="dataType"/>
    <iact:actionData xml:id="d10">
      <inkml:trace xmlns:inkml="http://www.w3.org/2003/InkML" xml:id="stk10" contextRef="#ctx0" brushRef="#br0">8190 16204 680 0,'0'0'294'8,"0"0"-116"-2,0 0-66 1,0 0-9 4,0 0-7-5,0 0 11 1,-184-5-28 0,116-7-27 1,9 4-14 0,5 2-10-3,8 0-15 4,12 4-9-2,14 2-4 1,10-3-5-2,10 0-36 4,0-4-83-3,0 5-77 1,13 0-102-3</inkml:trace>
    </iact:actionData>
  </iact:action>
  <iact:action type="add" startTime="8030">
    <iact:property name="dataType"/>
    <iact:actionData xml:id="d11">
      <inkml:trace xmlns:inkml="http://www.w3.org/2003/InkML" xml:id="stk11" contextRef="#ctx0" brushRef="#br0">8930 15543 797 0,'0'0'265'4,"0"0"-85"2,0 0-63 1,0 0-22 2,0 0-35-4,0 0-10 4,281 62-13 0,-228-6-3-1,-9 12 5-3,-1 10-7 3,-6 13 2 2,-17 10-1-5,-16 3-7 2,-4 2-9 1,-32-7-1 0,-44-15-12-1,-36-16-4 0,-10-27 0 2,2-24-2-1,0-17 1-2,18 0-2 3,19-10-3-3,27-35-5 2,27-11-4 4,17-15 1-10,12 1 0 5,12 8-6 1,33 14 5 1,16 26 14-3,14 22 1 2,11 0 4-1,12 18 2 2,4 29-1-4,-2 8 6 3,-3 1 0 1,-13 1-7 0,-12-4-3-4,-21-8 0 4,-13-9-2-3,-15-7-10 3,-6-12-60-3,-14-12-76 3,-3-5-84 1,0 0-153-5</inkml:trace>
    </iact:actionData>
  </iact:action>
  <iact:action type="add" startTime="9801">
    <iact:property name="dataType"/>
    <iact:actionData xml:id="d12">
      <inkml:trace xmlns:inkml="http://www.w3.org/2003/InkML" xml:id="stk12" contextRef="#ctx0" brushRef="#br0">10024 16064 599 0,'0'0'235'9,"0"0"-96"0,0 0-56-1,0 0-20-3,0 0-23 4,0 0 5-3,0 0 14 3,13-3-2-3,-13 3-1 3,0 0-15-3,0 0 6 2,0 0-17-2,-13 0-7 2,-20 13-10 2,-4 7-6-1,7 3-4-4,-1-1-2 1,8 9 3 2,6-2-2 2,4 3 3-5,7 5 1 2,6-7 10 1,0 10 5 2,0-3-3-5,0-3 0 4,19-6-5-2,1 0-2 0,14-8-6 0,-7-7-1 1,2-3-4 2,-9-5-1-5,4-5-18 1,-4 0-25 2,3 0-41 1,2 0-37 1,-17-8-87-4,0-4-174-1</inkml:trace>
    </iact:actionData>
  </iact:action>
  <iact:action type="add" startTime="10238">
    <iact:property name="dataType"/>
    <iact:actionData xml:id="d13">
      <inkml:trace xmlns:inkml="http://www.w3.org/2003/InkML" xml:id="stk13" contextRef="#ctx0" brushRef="#br0">10617 16128 566 0,'0'0'228'10,"0"0"-105"-6,0 0-61 5,0 0-6-3,0 0-10 3,0 0 1-3,-128 39-3 4,95 0-10-5,5-1 0 4,5 3-6-4,10-4 1 5,13-7-7-4,0-7-1 3,0-6-2-4,23-9-6 5,15-8 3-3,5 0-8 3,-2-2-1-5,-5-29-5 1,-2-6-1 3,-16-5-1 1,-10-2 0-5,-8-5-2 4,0 2 1-4,0 2-3 6,0 10-7-6,0 16-33 2,-8 14-57 1,-5 5-63 2,8 0-102-5</inkml:trace>
    </iact:actionData>
  </iact:action>
  <iact:action type="add" startTime="10620">
    <iact:property name="dataType"/>
    <iact:actionData xml:id="d14">
      <inkml:trace xmlns:inkml="http://www.w3.org/2003/InkML" xml:id="stk14" contextRef="#ctx0" brushRef="#br0">11118 16091 614 0,'0'0'223'7,"0"0"-88"-1,0 0-60 3,0 0-8-2,0 0 4 1,0 0-9 0,-224 44-17-2,187-31-6 2,19 1-5 0,9 6-5-2,5-2 2 2,4 9-6 0,0 3-1 0,1 1-5 0,25 6 0-2,-1-4-7 3,-5 1 3-2,0-2 6 2,-7-8 3-4,-13 1-1 5,0-5-11-4,0 2-12 5,-13-12-2-6,-19-8-3 1,-4-2-7 4,-4 0-24-4,0-22-46 0,13-15-79 4,21 20-75-4,6 3-272 4</inkml:trace>
    </iact:actionData>
  </iact:action>
  <iact:action type="add" startTime="11224">
    <iact:property name="dataType"/>
    <iact:actionData xml:id="d15">
      <inkml:trace xmlns:inkml="http://www.w3.org/2003/InkML" xml:id="stk15" contextRef="#ctx0" brushRef="#br0">11510 16579 266 0,'0'0'406'5,"0"0"-159"5,0 0-119-5,0 0-67 0,0 0-33 6,0 0-10-6,3 8 1 0,-16-8-1 6,-14-21 17-5,-6-10 8 4,6-6 5-5,-10-1-1 2,17-5-10 3,-3-5-10-4,3-8 3 0,4-8-10 4,-2-3 1-4,15-10-7 0,3 8 0 5,0 3 9-5,13 2-3 4,18 7 2-5,8 12-7 2,15 6-3 0,-7 9-8 4,10 10-1-5,-3 8-3 0,-8 12-23 1,-5 0-63 3,-2 0-66-3,-38 7-58-1,-1 12-187 4</inkml:trace>
    </iact:actionData>
  </iact:action>
  <iact:action type="add" startTime="11603">
    <iact:property name="dataType"/>
    <iact:actionData xml:id="d16">
      <inkml:trace xmlns:inkml="http://www.w3.org/2003/InkML" xml:id="stk16" contextRef="#ctx0" brushRef="#br0">11891 15999 555 0,'0'0'284'8,"0"0"-68"3,0 0-115-10,0 0-29 8,0 0-7-2,0 0-5 4,91 255 7-5,-65-184-27 0,-5-4 1 0,6-8-5 5,-4-9-5-5,14-7-11 0,-14-13-8 6,7-8-12-7,-9-7 0 1,2-9-11 1,-4-6-49 3,2-3-64-4,-2-39-64 0,-16 14-75 5,-3-6-411-5</inkml:trace>
    </iact:actionData>
  </iact:action>
  <iact:action type="add" startTime="11822">
    <iact:property name="dataType"/>
    <iact:actionData xml:id="d17">
      <inkml:trace xmlns:inkml="http://www.w3.org/2003/InkML" xml:id="stk17" contextRef="#ctx0" brushRef="#br0">12259 16204 367 0,'0'0'480'9,"0"0"-322"-4,0 0-44 0,0 0-12 6,0 0-39-5,0 0-19 4,-468 134-25-4,417-105-15 0,21-7-4 6,7-2-7-11,14-3-36 9,9 0-57-3,0-16-83 0,9 6-251-1</inkml:trace>
    </iact:actionData>
  </iact:action>
  <iact:action type="add" startTime="12032">
    <iact:property name="dataType"/>
    <iact:actionData xml:id="d18">
      <inkml:trace xmlns:inkml="http://www.w3.org/2003/InkML" xml:id="stk18" contextRef="#ctx0" brushRef="#br0">12361 16720 789 0,'0'0'244'5,"0"0"-130"3,0 0-21-2,0 0-26 2,0 0-19 4,0 0-12-10,240-525-1 9,-240 428-17-4,-7 3-13-1,-34 8-5 7,-11 12 0-12,-9 9-18 10,2 15-107-5,31 44-109 1,5 6-710 0</inkml:trace>
    </iact:actionData>
  </iact:action>
  <iact:action type="add" startTime="13364">
    <iact:property name="dataType"/>
    <iact:actionData xml:id="d19">
      <inkml:trace xmlns:inkml="http://www.w3.org/2003/InkML" xml:id="stk19" contextRef="#ctx0" brushRef="#br0">13240 16094 673 0,'0'0'242'7,"0"0"-101"3,0 0-39-4,0 0-27 0,0 0-34 5,0 0-13-5,0 0 10 1,-107 11-4-1,58 14-8 5,0 1-13-4,1 2-7-1,7-3-4 0,14-3-1 2,2 1 1 3,9-3-1-5,9-1 2 1,7 5 0 0,0 1 1 0,0 5 0 5,24 5-3-5,17 2-1-1,3 1 3 1,-4-5 11 0,-1-1 14 0,-14-5 5 0,-14-1-1 2,-6 0-3-3,-5-1-15 1,-7-1-9 2,-43-1-5-3,-11-11-2 6,-2-12 0-10,-1 0-1 10,12 0-10-5,11-9-35 0,21-25-67-1,17-7-66 2,3 18-61-1,0-6-646 0</inkml:trace>
    </iact:actionData>
  </iact:action>
  <iact:action type="add" startTime="13793">
    <iact:property name="dataType"/>
    <iact:actionData xml:id="d20">
      <inkml:trace xmlns:inkml="http://www.w3.org/2003/InkML" xml:id="stk20" contextRef="#ctx0" brushRef="#br0">13498 16488 729 0,'0'0'252'6,"0"0"-90"2,0 0-92-2,0 0-43 2,0 0-27 4,0 0-7-6,44 190-77 0,-44-190-134 0,0 0-546 2</inkml:trace>
    </iact:actionData>
  </iact:action>
  <iact:action type="add" startTime="13959">
    <iact:property name="dataType"/>
    <iact:actionData xml:id="d21">
      <inkml:trace xmlns:inkml="http://www.w3.org/2003/InkML" xml:id="stk21" contextRef="#ctx0" brushRef="#br0">13506 16088 724 0,'0'0'198'6,"0"0"-96"1,0 0-52 6,0 0-16-6,0 0-19-5,0 0-13 9,-5-170-1-4,5 163-1-1,0 4-17 2,26 3-40-1,-11 0-129 0,-2 0-365 1</inkml:trace>
    </iact:actionData>
  </iact:action>
  <iact:action type="add" startTime="14221">
    <iact:property name="dataType"/>
    <iact:actionData xml:id="d22">
      <inkml:trace xmlns:inkml="http://www.w3.org/2003/InkML" xml:id="stk22" contextRef="#ctx0" brushRef="#br0">13780 16718 488 0,'0'0'296'6,"0"0"-140"0,0 0-106 2,0 0-17 3,0 0 37-5,0 0-1 1,56-186-8-1,-33 139-20 7,-2 10-8-6,2 9-2 1,-3 11-2-1,0 3-4 1,-1 11 5-2,2 3 7 1,-1 0-6-1,-3 28-8 1,-1 18-10 0,-4 4-6 6,4 6-4-12,-5-5-2 11,-6-1-1-6,2-10 0 1,-7-10-6 0,0-8-26-1,0-7-31 3,0-12-52-2,10-3-37 1,-7 0-138-2,1-8-557 2</inkml:trace>
    </iact:actionData>
  </iact:action>
  <iact:action type="add" startTime="14589">
    <iact:property name="dataType"/>
    <iact:actionData xml:id="d23">
      <inkml:trace xmlns:inkml="http://www.w3.org/2003/InkML" xml:id="stk23" contextRef="#ctx0" brushRef="#br0">14667 16864 542 0,'0'0'254'7,"0"0"-127"-1,0 0-86 1,0 0 23 6,0 0 21-12,0 0 17 11,-105-191-25-6,81 127-1 1,8-7-17 0,6-11-14-1,10-12-4 2,0-5-8 0,0-8-12-2,14 0-9 4,22 13-8-4,4 14-1 2,4 15-3-2,0 20 0 3,4 20-5 5,-16 16-25-11,1 9-73 2,-14 0-61 3,-19 25-79 0,0 4-493-1</inkml:trace>
    </iact:actionData>
  </iact:action>
  <iact:action type="add" startTime="14957">
    <iact:property name="dataType"/>
    <iact:actionData xml:id="d24">
      <inkml:trace xmlns:inkml="http://www.w3.org/2003/InkML" xml:id="stk24" contextRef="#ctx0" brushRef="#br0">14977 16342 269 0,'0'0'430'7,"0"0"-227"0,0 0-68 0,0 0-37-1,0 0-38 1,0 0-10 1,130 61 9 4,-105-20 1-5,7 8 5 1,4 5-2 0,-7-1-11-1,10 3-10 0,-14 0-18 0,7 1-12 0,-8-3-4 2,-8-16-8-8,-11-11 0 12,6-10-6-5,-6-7-27-1,-2-10-46 0,7 0-62-1,0-40-82 2,-10 9-26-1,0-7-481 0</inkml:trace>
    </iact:actionData>
  </iact:action>
  <iact:action type="add" startTime="15211">
    <iact:property name="dataType"/>
    <iact:actionData xml:id="d25">
      <inkml:trace xmlns:inkml="http://www.w3.org/2003/InkML" xml:id="stk25" contextRef="#ctx0" brushRef="#br0">15434 16448 551 0,'0'0'278'6,"0"0"-145"1,0 0-56 0,0 0-13 1,0 0 8 4,0 0-4-4,-314 169 8-2,262-125-19 1,15-4-23-1,9-4-18 2,5-7-10 0,7-4-6 2,3-9-5-2,10 0-33-7,3-9-63 7,0 1-41 5,16-8-47-6,7 6-214 0</inkml:trace>
    </iact:actionData>
  </iact:action>
  <iact:action type="add" startTime="15454">
    <iact:property name="dataType"/>
    <iact:actionData xml:id="d26">
      <inkml:trace xmlns:inkml="http://www.w3.org/2003/InkML" xml:id="stk26" contextRef="#ctx0" brushRef="#br0">15590 17089 184 0,'0'0'397'6,"0"0"-202"1,0 0-56 1,0 0-34 1,0 0-44-1,0 0 0-7,245-678-3 9,-245 541-16-4,0-7-21 2,-32 1-17-2,-21 9-2 3,-7 10-2-1,-4 19-10-1,1 26-75 1,39 79-98 2,11 0-326-2</inkml:trace>
    </iact:actionData>
  </iact:action>
  <iact:action type="add" startTime="26811">
    <iact:property name="dataType"/>
    <iact:actionData xml:id="d27">
      <inkml:trace xmlns:inkml="http://www.w3.org/2003/InkML" xml:id="stk27" contextRef="#ctx0" brushRef="#br0">6761 17947 756 0,'20'9'280'6,"-20"-9"-122"2,0 10-44 0,-48 4-30 0,-36 2-1-1,-32 1 13 2,-26 3-10-1,-26-3-26 1,3-2-9-2,-6-2-24 1,14 1-1-7,15 0-9 7,13-1-5 7,25-1 0-6,17 0-4-9,17-6-1 8,23-4-5 0,15-2 0-1,23 0-2 1,6 0-3-1,3 0-13 3,0 0-22-2,0 0-21 0,0 0-21 0,0 0-23 1,20 0-53-1,-8 0-57 1,7 0-159-9</inkml:trace>
    </iact:actionData>
  </iact:action>
  <iact:action type="add" startTime="27216">
    <iact:property name="dataType"/>
    <iact:actionData xml:id="d28">
      <inkml:trace xmlns:inkml="http://www.w3.org/2003/InkML" xml:id="stk28" contextRef="#ctx0" brushRef="#br0">6906 18387 864 0,'0'0'209'8,"0"0"-70"0,0 0-41 0,0 0-20 0,0 0 1-1,0 0 36 1,-270 26-24 0,118-22-17-1,-10 6-16 1,-18 12-12-1,12 4-10 1,11-2-11 0,21-1-3 1,17-9-12-8,32-11 1 8,21-3-9-1,22 0 2-1,18 0-4 1,23 0-4 1,3-3-6-1,0-11 0-1,0 1-7 1,0 3-48 0,0 8-33 0,3 2-67 0,13 0-66 0,7 0-231 1</inkml:trace>
    </iact:actionData>
  </iact:action>
  <iact:action type="add" startTime="27697">
    <iact:property name="dataType"/>
    <iact:actionData xml:id="d29">
      <inkml:trace xmlns:inkml="http://www.w3.org/2003/InkML" xml:id="stk29" contextRef="#ctx0" brushRef="#br0">6503 17600 729 0,'0'0'175'9,"0"0"-77"-2,0 0-28 1,0 0-19-1,0 0-7 2,0 0 4 2,-10-2 17-11,10 2 9 9,0 0 1 0,0 0-8 0,10 0 23-2,31 28-30 2,15 14-28-9,5 5 7 8,16 7-8 1,0 2-2-1,5 0 4 1,-1-5-3 1,-5-3-9-7,-11-7 10 4,-8-1-7 2,-14-12-10 1,-10-5 1-2,-21-9-1 2,0-9-2-10,-9 2-3 7,-3 4-1 7,0 8 1-4,0 9 7-10,-6 9-11 9,-28 5 4-1,-9 2-5 1,-14 7 7-1,-17 3-6-5,-5 4-5 4,-1-1 0 1,5-1 0 1,5-14 0 0,11-7 0 0,14-13 0-5,13-14 0 4,10-2 0 1,19-6 0 0,0 0 0-1,3 0-34-7,0 0-12 7,0 0-35 0,0 0-69 0,0 0-74 1,0 0-164-1</inkml:trace>
    </iact:actionData>
  </iact:action>
  <iact:action type="add" startTime="28746">
    <iact:property name="dataType"/>
    <iact:actionData xml:id="d30">
      <inkml:trace xmlns:inkml="http://www.w3.org/2003/InkML" xml:id="stk30" contextRef="#ctx0" brushRef="#br0">8672 17763 862 0,'0'0'175'8,"0"0"-85"0,0 0-29 0,0 0-8 0,0 0-17 1,0 0 6-2,0 0 6 2,-315 175-3 0,274-140-2-9,12 5 0 8,6-3 15 1,9 2-2 0,14-2-4 3,0-4-5-12,0-2-17 8,17-2-7 0,32-1-13 1,2 0-1-1,10-6-5 2,-4-5 2 0,-4-5-4-10,-9-7-1 8,-14-2-1 1,3-3-3 0,-6 0-15-6,-1 0-38 4,-12 0-56 2,3-16-48-1,-17 10-65 0,0 3-231 1</inkml:trace>
    </iact:actionData>
  </iact:action>
  <iact:action type="add" startTime="29137">
    <iact:property name="dataType"/>
    <iact:actionData xml:id="d31">
      <inkml:trace xmlns:inkml="http://www.w3.org/2003/InkML" xml:id="stk31" contextRef="#ctx0" brushRef="#br0">9234 18089 274 0,'0'0'418'7,"0"0"-276"2,0 0-46-2,0 0-14 2,0 0-23 0,0 0-7-8,-203 70 2 7,178-36 8 0,5 1 9 1,17-1-7-1,3-2-7 1,0 0-21 1,20-7-17-2,20-8-12-8,7-15 1 9,10-2-4-1,-14 0 5 1,7-17 0 1,-18-17 4-1,-3-1-7-7,-11-12-2 5,-16 6-4 3,-2-4-2-2,0 3 1 1,0 3-1-7,-9 13-11 5,-15 9-64 1,-4 10-61 0,16 7-84 0,8 0-278 1</inkml:trace>
    </iact:actionData>
  </iact:action>
  <iact:action type="add" startTime="29527">
    <iact:property name="dataType"/>
    <iact:actionData xml:id="d32">
      <inkml:trace xmlns:inkml="http://www.w3.org/2003/InkML" xml:id="stk32" contextRef="#ctx0" brushRef="#br0">9743 18061 658 0,'0'0'181'7,"0"0"-98"2,0 0-21 0,0 0-8 1,0 0-6-10,0 0-8 9,-161 31-3-1,127-14-3 2,16-3 12-2,3 1 4 1,12-2-7-8,3 7-7 8,0-1-10-1,0 4-8 0,29 1-16 1,2 3-1-1,6-5 3-6,-3 1 8 6,-5-3 11 2,-5-3 9-1,-8-4-4 0,-14 4-3-1,-2 0-12 1,0 0-13-8,-8 5-2 7,-29-7 2 1,-7-5 0-1,-9-10-2 2,11 0-11-9,1 0-37 7,12 0-32 0,10-2-73 1,19-9-70-1,0-1-334 1</inkml:trace>
    </iact:actionData>
  </iact:action>
  <iact:action type="add" startTime="29957">
    <iact:property name="dataType"/>
    <iact:actionData xml:id="d33">
      <inkml:trace xmlns:inkml="http://www.w3.org/2003/InkML" xml:id="stk33" contextRef="#ctx0" brushRef="#br0">10315 18620 766 0,'0'0'160'8,"0"0"-115"0,0 0-2 1,0 0 38-9,0 0-4 9,0 0-3-1,0 0-2 1,-181-261-6 0,158 186-28 0,6-7-1-8,11-2-12 8,6 3-6 1,0 7-11-1,0 13 0-7,19 9-7 8,8 12-1 1,14 10 0-11,5 11-5 9,8 7-36-1,-4 12-80 2,-39 0-86-2,9 0-206 2</inkml:trace>
    </iact:actionData>
  </iact:action>
  <iact:action type="add" startTime="30301">
    <iact:property name="dataType"/>
    <iact:actionData xml:id="d34">
      <inkml:trace xmlns:inkml="http://www.w3.org/2003/InkML" xml:id="stk34" contextRef="#ctx0" brushRef="#br0">10757 18106 332 0,'0'0'502'10,"0"0"-289"-10,0 0-101 9,0 0-34 0,0 0-7 0,0 0-1-1,153 223-20 1,-124-176 4 2,10 9-11-11,-2 0-15 9,-2-5-16 1,-7 0-7 1,-11-21-5-11,-5-5-10 9,-8-19-61 0,0-6-53-6,-4 0-102 5,0-24-230 1</inkml:trace>
    </iact:actionData>
  </iact:action>
  <iact:action type="add" startTime="30521">
    <iact:property name="dataType"/>
    <iact:actionData xml:id="d35">
      <inkml:trace xmlns:inkml="http://www.w3.org/2003/InkML" xml:id="stk35" contextRef="#ctx0" brushRef="#br0">11107 18301 14 0,'0'0'768'1,"0"0"-576"9,0 0-118-2,0 0-5 1,0 0 8 0,0 0-4-8,-296 131-5 7,235-91-20 1,9-10-27 0,23-10-16 1,6-9-3-8,10-8-2 6,13-3-11 0,0 0-45 1,0 0-88 0,0-8-60 1,13-1-210-10</inkml:trace>
    </iact:actionData>
  </iact:action>
  <iact:action type="add" startTime="30761">
    <iact:property name="dataType"/>
    <iact:actionData xml:id="d36">
      <inkml:trace xmlns:inkml="http://www.w3.org/2003/InkML" xml:id="stk36" contextRef="#ctx0" brushRef="#br0">11329 18733 728 0,'0'0'231'1,"0"0"-84"8,0 0-83 0,0 0-18 1,0 0-5-9,0 0 27 8,208-456-3 0,-208 362-29 1,0 0-7-1,-40 8-15-8,-11 4-13 7,-7 11-1 2,-13 14-13 0,3 10-68-6,37 47-128 4,18 0-330 1</inkml:trace>
    </iact:actionData>
  </iact:action>
  <iact:action type="add" startTime="31515">
    <iact:property name="dataType"/>
    <iact:actionData xml:id="d37">
      <inkml:trace xmlns:inkml="http://www.w3.org/2003/InkML" xml:id="stk37" contextRef="#ctx0" brushRef="#br0">12043 18245 445 0,'0'0'215'9,"0"0"-32"0,0 0-48 0,0 0-16-9,0 0-31 10,0 0-21-1,0 0-15 1,35-12-27-10,-74 12 14 9,-8 0 8 0,-6 14-19 0,8-3-16 0,3 3-8 0,8-2-3-8,10-2 3 8,5-1-4 0,6-3 1 0,9-1 3 1,4 0-2-9,0 5 3 7,0 0 1 2,13 10-6-2,14 3 0 5,14-5 0-13,-2 9 0 9,-6-5 7 0,-5 4 0 3,-8-2 5-12,-7 3 3 9,-10-3 3 2,-3 2 1-9,0-7-1 7,-16-2-14 0,-25-11 1 1,-2-6-5-8,-11 0-2 6,8-8-5 2,1-24-20 0,12-7-76-8,23 22-78 6,10-3-164 1</inkml:trace>
    </iact:actionData>
  </iact:action>
  <iact:action type="add" startTime="31963">
    <iact:property name="dataType"/>
    <iact:actionData xml:id="d38">
      <inkml:trace xmlns:inkml="http://www.w3.org/2003/InkML" xml:id="stk38" contextRef="#ctx0" brushRef="#br0">12316 18432 604 0,'0'0'326'9,"0"0"-136"0,0 0-96 1,0 0-48-10,0 0-38 10,0 0-8 0,65 163-40 2,-65-148-51-12,0-15-71 8,0 0-349 1</inkml:trace>
    </iact:actionData>
  </iact:action>
  <iact:action type="add" startTime="32152">
    <iact:property name="dataType"/>
    <iact:actionData xml:id="d39">
      <inkml:trace xmlns:inkml="http://www.w3.org/2003/InkML" xml:id="stk39" contextRef="#ctx0" brushRef="#br0">12330 17956 595 0,'0'0'264'0,"0"0"-121"9,0 0-99 3,0 0-32-12,0 0-12 9,0 0-11 0,26-139-38 0,-26 139-137-6,0 0-288 5</inkml:trace>
    </iact:actionData>
  </iact:action>
  <iact:action type="add" startTime="32376">
    <iact:property name="dataType"/>
    <iact:actionData xml:id="d40">
      <inkml:trace xmlns:inkml="http://www.w3.org/2003/InkML" xml:id="stk40" contextRef="#ctx0" brushRef="#br0">12681 18531 409 0,'0'0'404'10,"0"0"-226"-2,0 0-110 2,0 0-25-8,0 0-6 6,0 0-1 2,122-195-15-1,-106 160-11-6,2 6 2 5,4 15 8 2,-2 6 20-1,12 5 4 2,0 3-11-11,5 0-14 9,-6 5-8 1,1 32-3 0,2 10-7-10,-11 8 1 9,-4-2 6 1,-15-3-4 0,9-8-4-10,-9-8-2 11,-1-11-30-1,0-13-48-7,3-10-25 5,-2 0-50 2,-4 0-111 0,3-13-166-8</inkml:trace>
    </iact:actionData>
  </iact:action>
  <iact:action type="add" startTime="32737">
    <iact:property name="dataType"/>
    <iact:actionData xml:id="d41">
      <inkml:trace xmlns:inkml="http://www.w3.org/2003/InkML" xml:id="stk41" contextRef="#ctx0" brushRef="#br0">13625 18677 685 0,'0'0'164'9,"0"0"-106"0,0 0-4 1,0 0 42-10,0 0 0 10,0 0-24 0,-127-220 19-1,94 163-34-8,10-12-9 8,14-4 2 0,3-2-14 0,6-2-3 1,0 4-7-10,6 6-11 10,22 8-14 0,-4 10 1 0,16 8-2-10,0 4-5 10,1 6-27 0,-2 9-54 1,-1 7-69-11,-25 15-65 10,-13 0-342-1</inkml:trace>
    </iact:actionData>
  </iact:action>
  <iact:action type="add" startTime="33080">
    <iact:property name="dataType"/>
    <iact:actionData xml:id="d42">
      <inkml:trace xmlns:inkml="http://www.w3.org/2003/InkML" xml:id="stk42" contextRef="#ctx0" brushRef="#br0">14003 18146 813 0,'0'0'213'10,"0"0"-83"-1,0 0-42 2,0 0-22-11,0 0-20 10,0 0 8-1,161 217-5 1,-122-159 10-10,2 3-22 9,-4-4-8 2,-1-3 1-9,-8-13-17 7,-8-11-12 1,-7-17-1 2,-7-8-15-12,-6-5-64 9,2 0-32 1,0-42-111 0,-2 12-118-10</inkml:trace>
    </iact:actionData>
  </iact:action>
  <iact:action type="add" startTime="33305">
    <iact:property name="dataType"/>
    <iact:actionData xml:id="d43">
      <inkml:trace xmlns:inkml="http://www.w3.org/2003/InkML" xml:id="stk43" contextRef="#ctx0" brushRef="#br0">14397 18252 658 0,'0'0'311'11,"0"0"-132"-1,0 0-135-9,0 0 6 8,0 0 7 1,0 0 1 0,-256 192-21-9,195-154-27 8,11-1-9 1,7-11-1 2,15-8-7-12,4-3-35 10,5-6-74 2,19-9-43-12,0 0-250 9</inkml:trace>
    </iact:actionData>
  </iact:action>
  <iact:action type="add" startTime="33555">
    <iact:property name="dataType"/>
    <iact:actionData xml:id="d44">
      <inkml:trace xmlns:inkml="http://www.w3.org/2003/InkML" xml:id="stk44" contextRef="#ctx0" brushRef="#br0">14742 18716 548 0,'0'0'250'9,"0"0"-112"3,0 0-46-12,0 0-18 11,0 0-12 0,0 0-11-11,120-672-9 10,-172 579-10 1,-9-1-19-11,-7 0-10 10,-7 13-3 0,-5 7-18-8,12 18-65 9,48 54-124-1,10 2-790 1</inkml:trace>
    </iact:actionData>
  </iact:action>
  <iact:action type="add" startTime="34408">
    <iact:property name="dataType"/>
    <iact:actionData xml:id="d45">
      <inkml:trace xmlns:inkml="http://www.w3.org/2003/InkML" xml:id="stk45" contextRef="#ctx0" brushRef="#br0">15974 18044 918 0,'0'0'246'9,"0"0"-117"0,0 0-34 1,0 0-42-9,0 0 18 8,0 0 12 1,-210-6-30-1,152 6-9-7,2 0 2 7,9 0-13 0,-4 0-4 1,8 0-11 0,2-5-10-10,7 2-4 10,12-2-4 2,9 0 0-12,3-2-3 11,7 5-6-1,1-1-19-9,2 3-19 8,0-3-20 2,0 3-21-1,0-2-25-10,5 2-30 10,12 0-132 0,-1 0-631 3</inkml:trace>
    </iact:actionData>
  </iact:action>
  <iact:action type="add" startTime="34761">
    <iact:property name="dataType"/>
    <iact:actionData xml:id="d46">
      <inkml:trace xmlns:inkml="http://www.w3.org/2003/InkML" xml:id="stk46" contextRef="#ctx0" brushRef="#br0">16003 18284 930 0,'0'0'278'10,"0"0"-153"0,0 0-62-10,0 0-1 10,0 0 10 0,0 0-5 0,-323 13-18-10,249-13-16 10,15 0-11 0,11 0-12 0,14-8-7-10,11-6-3 11,10 1-2-1,13-12-20 1,0 7-54-11,0-5-19 9,21 15-76 2,-3 3-126-1</inkml:trace>
    </iact:actionData>
  </iact:action>
  <iact:action type="add" startTime="35292">
    <iact:property name="dataType"/>
    <iact:actionData xml:id="d47">
      <inkml:trace xmlns:inkml="http://www.w3.org/2003/InkML" xml:id="stk47" contextRef="#ctx0" brushRef="#br0">17053 17036 253 0,'0'0'320'1,"0"0"-63"8,0 0-108 1,0 0-28 2,0 0-4-12,0 0 10 10,0 0-34 0,46 76-52-9,-46-7-3 8,0 10 13 1,0 3-18 0,0 7-10-10,0 4 0 10,0-9-12 0,0-5-4 1,0-20-4-11,0-12-3 10,0-20-2 0,0-14-8 0,0-9-28-10,13-4-43 10,3 0-29 1,4-9-42-10,-11-11-19 8,6 5-144 2</inkml:trace>
    </iact:actionData>
  </iact:action>
  <iact:action type="add" startTime="35661">
    <iact:property name="dataType"/>
    <iact:actionData xml:id="d48">
      <inkml:trace xmlns:inkml="http://www.w3.org/2003/InkML" xml:id="stk48" contextRef="#ctx0" brushRef="#br0">17767 17820 758 0,'0'0'309'1,"0"0"-168"9,0 0-49-9,0 0 11 10,0 0-13-1,0 0-17 0,-635 37 8-9,451-29-29 8,13 1-29 2,25-8-8-1,26-1-13-10,25 0-2 10,34 0 0 0,31 0-15 1,17 0-44-11,13 0-48 11,0-10-35-1,0 2-30-10,4 8-76 10,12 0-645 1</inkml:trace>
    </iact:actionData>
  </iact:action>
  <iact:action type="add" startTime="35985">
    <iact:property name="dataType"/>
    <iact:actionData xml:id="d49">
      <inkml:trace xmlns:inkml="http://www.w3.org/2003/InkML" xml:id="stk49" contextRef="#ctx0" brushRef="#br0">17072 18114 775 0,'0'0'230'1,"0"0"-78"8,0 0-42 1,0 0-28-9,0 0-19 8,0 0-21 5,142 222 4-14,-142-171-19 11,-5-6-13-10,-48-5-11 8,-23-15 0 2,-5-13-3 1,6-12-2-12,2-4-2 12,14-36-13-2,18-4-13-10,24-1-8 11,17 5 11 1,0 10 24-12,37 10 3 12,20 15 7-11,10 5 9 9,17 5 8 0,10 35 6 1,6 10 2-11,-17 6-17 12,-18 0-7-6,-16-11-2 3,-21-8-6-6,-5-12 0 7,-14-5-41 1,-5-15-64 0,-4-5-88-11,0 0-152 11</inkml:trace>
    </iact:actionData>
  </iact:action>
  <iact:action type="add" startTime="37023">
    <iact:property name="dataType"/>
    <iact:actionData xml:id="d50">
      <inkml:trace xmlns:inkml="http://www.w3.org/2003/InkML" xml:id="stk50" contextRef="#ctx0" brushRef="#br0">18278 17657 477 0,'0'0'278'9,"0"0"-101"1,0 0-79 1,0 0-15 0,0 0-3-11,0 0 13 11,0 0-10-1,2-2-24-10,-2 2-23 11,-23 0-14 0,-17 0-3-11,-4 0-6 12,1 2-7-11,2 9-5 8,8-5 1 6,-3 2 0-15,15 6-2 11,1-5 3 2,13-2-3-13,-5-4 3 10,11 1-2 2,1-4 0-12,0 3 0 10,0 4 4 1,0 16 4-11,24 5-4 11,8 9-1 1,-7-4-3-12,7-2 2 12,-11-5 0-9,-5-7 8 6,-8-2-1 5,-8-5 8-13,0 2 5 9,0 5-3 1,0 1-4-11,-34 2-9 11,-14-8-3 2,2 0-3-13,-8-7-2 12,15-7-2-10,5 0-3 7,10 0-37 3,21-8-62-12,3-24-32 11,0 12-84 0,21 3-252-8</inkml:trace>
    </iact:actionData>
  </iact:action>
  <iact:action type="add" startTime="37517">
    <iact:property name="dataType"/>
    <iact:actionData xml:id="d51">
      <inkml:trace xmlns:inkml="http://www.w3.org/2003/InkML" xml:id="stk51" contextRef="#ctx0" brushRef="#br0">18579 17912 758 0,'0'0'265'10,"0"0"-75"-10,0 0-56 11,0 0-71 0,0 0-24-11,0 0-13 10,44 109-14 2,-44-86-12-12,0 3 0 11,0-1-18-1,0-2-89 1,0-23-89-11,0 0-254 11</inkml:trace>
    </iact:actionData>
  </iact:action>
  <iact:action type="add" startTime="37730">
    <iact:property name="dataType"/>
    <iact:actionData xml:id="d52">
      <inkml:trace xmlns:inkml="http://www.w3.org/2003/InkML" xml:id="stk52" contextRef="#ctx0" brushRef="#br0">18602 17451 416 0,'0'0'250'0,"0"0"-99"11,0 0-72-7,0 0-58 6,0 0-21 0,0 0-12 3,29-87-116-13,-26 87-390 13</inkml:trace>
    </iact:actionData>
  </iact:action>
  <iact:action type="add" startTime="37933">
    <iact:property name="dataType"/>
    <iact:actionData xml:id="d53">
      <inkml:trace xmlns:inkml="http://www.w3.org/2003/InkML" xml:id="stk53" contextRef="#ctx0" brushRef="#br0">18872 18065 406 0,'0'0'303'10,"0"0"-98"1,0 0-73-11,0 0-38 11,0 0-43 0,0 0-26-10,27 5-19 8,-14-62 34 2,-5-5-9 0,8 0-8-11,4 6-9 10,-4 16-4 1,-2 10 2-11,4 6 4 12,5 14-1-1,3 5 0-11,-6 5 8 11,4 0 1 1,0 8 9-12,-4 35-12 11,4 10-13 1,-8 8-6-11,-13-1-2 9,-3-6 0-8,0-13-1 8,0-7-17 1,0-11-37-9,0-18-36 7,0-5-31 2,0 0-43 0,0 0-291-11</inkml:trace>
    </iact:actionData>
  </iact:action>
  <iact:action type="add" startTime="38325">
    <iact:property name="dataType"/>
    <iact:actionData xml:id="d54">
      <inkml:trace xmlns:inkml="http://www.w3.org/2003/InkML" xml:id="stk54" contextRef="#ctx0" brushRef="#br0">19789 18183 714 0,'0'0'124'11,"0"0"-41"-9,0 0-9 7,0 0 28 3,0 0-21-12,0 0 13 12,-133-268-19-2,103 198-15-10,19-4-10 11,1-3-15 1,10-17 0-12,0 5-22 11,0 1-2 0,18 7-5-11,18 17-2 10,0 4-1 1,12 10-1-9,-4 4-3 8,5 11 1 1,-1 3-4-10,-12 13-28 9,-9 1-62 2,10 16-67-12,-37 2-54 12,4 0-142-1</inkml:trace>
    </iact:actionData>
  </iact:action>
  <iact:action type="add" startTime="38722">
    <iact:property name="dataType"/>
    <iact:actionData xml:id="d55">
      <inkml:trace xmlns:inkml="http://www.w3.org/2003/InkML" xml:id="stk55" contextRef="#ctx0" brushRef="#br0">20419 17356 677 0,'0'0'290'11,"0"0"-152"-10,0 0-34 9,0 0-30 1,0 0-15 1,0 0-1-12,181 188-14 10,-176-126 0 3,-5 9-27-13,0 8 5 11,-10 2-4-11,-36-6-10 10,0-10-6 2,-20-15-2-12,-5-19 2 11,10-19-4 0,5-12-1 1,8 0 1-12,16-33-12 12,18-16-11-12,1-7 6 11,13 5 6 1,0 10 7-12,0 9-5 11,26 12 8 0,4 18 3-11,-2 2 2 11,15 2 0 0,9 41 3-10,-7 7 0 8,12 1 3 3,-15 0-4-11,-2-13-1 9,-6-7-3 2,-11-13-1-12,-14-13-2 12,2-5-52 0,-3 0-124-12,-8 0-68 11,0-14-317 2</inkml:trace>
    </iact:actionData>
  </iact:action>
  <iact:action type="add" startTime="39164">
    <iact:property name="dataType"/>
    <iact:actionData xml:id="d56">
      <inkml:trace xmlns:inkml="http://www.w3.org/2003/InkML" xml:id="stk56" contextRef="#ctx0" brushRef="#br0">20891 17612 685 0,'0'0'250'11,"0"0"-90"1,0 0-47-12,0 0-22 11,0 0-18-10,0 0-15 9,170 65 2 2,-146-18-12-12,8 5 1 11,-4 9-4 2,-5-6-23-13,-1-8 1 11,-6-6-8 1,-9-10-11-12,2-9-4 11,-9-11-7 0,0 2-31-11,0-13-43 11,0 0-23 0,4 0-35-11,3-24-55 11,-1 4-65 1,1-5-544-12</inkml:trace>
    </iact:actionData>
  </iact:action>
  <iact:action type="add" startTime="39424">
    <iact:property name="dataType"/>
    <iact:actionData xml:id="d57">
      <inkml:trace xmlns:inkml="http://www.w3.org/2003/InkML" xml:id="stk57" contextRef="#ctx0" brushRef="#br0">21306 17724 637 0,'0'0'231'1,"0"0"-101"9,0 0-26 1,0 0-27-9,0 0-12 8,0 0-24 2,-366 202-29-12,310-177-9 11,15-5-3 0,15-5-13-11,13-13-32 12,13 4-30 0,0-6-43-12,0 0-134 11,28 0-509 3</inkml:trace>
    </iact:actionData>
  </iact:action>
  <iact:action type="add" startTime="39644">
    <iact:property name="dataType"/>
    <iact:actionData xml:id="d58">
      <inkml:trace xmlns:inkml="http://www.w3.org/2003/InkML" xml:id="stk58" contextRef="#ctx0" brushRef="#br0">21567 18151 643 0,'0'0'168'12,"0"0"-47"-10,0 0-34 8,0 0-6 3,0 0-24-13,0 0-11 11,181-582-9-10,-181 476-23 9,-37-1-1 2,-19 2-10-1,-12 8-3-11,-13 1-5 12,-12 7-33-11,62 74-119 10,11 6-274 2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37">
    <iact:property name="dataType"/>
    <iact:actionData xml:id="d0">
      <inkml:trace xmlns:inkml="http://www.w3.org/2003/InkML" xml:id="stk0" contextRef="#ctx0" brushRef="#br0">24016 3741 499 0,'0'0'163'6,"0"0"-36"1,0 0-60 1,0 0-28 0,0 0 51 0,0 0-13 0,0 0-17-3,-414-94-4 4,260 49-3-1,-24-3 4-2,-15 10-3 2,-11 4-4-1,-21 14-12 1,-16 3 6 3,-14 7-9-6,-25-8-9 2,-2-1-10 0,-2-1 2 0,-5 0 7 1,12 0-9 0,16 9-3 0,19 8 1-2,2 3 5 2,18 0-3 0,9 12-2 1,26 16-6-4,10 6-4 3,12-4 2 0,7 4-2 0,6 3 0-2,23-2 0 2,5 9 1 0,16-3-5 0,19-5 2-2,12-1-1 2,11-4-1 0,12-9 0 0,13-5 0-1,15-6 1 0,9-4-1 1,8-3 0 0,5-1 0 0,1-3 0-2,3 0-3 2,0 0-1 0,0-25 4-2,0-21 1 2,20-18 1 0,27-8-1 0,25-7 1-2,9-3-1 2,19 3-1 0,-2 14 1 0,-14 10 0-1,-12 12 0 0,-27 12 0 1,-9 11-1 0,-24 6 0-2,-3 11 0 2,-9 3 0 0,0 0-1 0,0 0-9-2,-16 15-13 2,-29 24 20 0,-15 15 3 0,-6 3 2-2,-1 4-1 2,3 0 2-1,-10 1-2 2,15-2 1-3,11-5-1 2,7-1 0-1,5 0 0 2,13-12 0-1,5-7 1-1,11-9 3-1,7-9 2 3,0 0 3-3,0-8 15 3,15 1 6-2,31-2-8 1,8 2-10-2,15-3 5 2,12 3-6 0,20-1-4 1,3-5-5-2,3 0 1-1,-10-4-3 2,-20 0-1 0,-20 0 0-2,-17 0-4 2,-14 0-9 0,-8 10-56 0,-2 12-96-1,-16-7-129 0,0 7-7 1</inkml:trace>
    </iact:actionData>
  </iact:action>
  <iact:action type="add" startTime="6634">
    <iact:property name="dataType"/>
    <iact:actionData xml:id="d1">
      <inkml:trace xmlns:inkml="http://www.w3.org/2003/InkML" xml:id="stk1" contextRef="#ctx0" brushRef="#br0">15631 2838 17 0,'0'0'820'6,"0"0"-634"0,0 0-17 2,0 0-24 0,0 0-92-3,0 0-1 4,0 0 4-1,-38 486-10-1,26-333-20 0,-15-8-5 1,2-19-12 0,5-21-8-1,-6-24-1 0,-2-20-6 0,15-10-28 2,0-13-34-1,13-19-17-2,0-14-58 2,0-5-81 0,23-2-444 0</inkml:trace>
    </iact:actionData>
  </iact:action>
  <iact:action type="add" startTime="6968">
    <iact:property name="dataType"/>
    <iact:actionData xml:id="d2">
      <inkml:trace xmlns:inkml="http://www.w3.org/2003/InkML" xml:id="stk2" contextRef="#ctx0" brushRef="#br0">17130 4487 824 0,'0'0'255'8,"0"0"-142"1,0 0-31-2,0 0 14-1,0 0-17 2,0 0 3 0,0 0 23-1,-1463 206-6-1,1054-173-12 4,-5 6-9-4,15 1-24 2,41-3-37-1,61-12-17 1,65-8-2 1,58-12-31-3,64-5-48 0,52 0-1 4,45-5-26-3,13-35-43 1,56 16-58-2,1 7-200 2</inkml:trace>
    </iact:actionData>
  </iact:action>
  <iact:action type="add" startTime="7406">
    <iact:property name="dataType"/>
    <iact:actionData xml:id="d3">
      <inkml:trace xmlns:inkml="http://www.w3.org/2003/InkML" xml:id="stk3" contextRef="#ctx0" brushRef="#br0">13943 5320 481 0,'0'0'380'5,"0"0"-220"2,0 0-34 1,0 0-22 0,0 0 8-1,0 0-26-1,64 34-29 3,-52 55-1-2,-8 18 3 1,1 17-8-2,3 1-8 4,-3 0-5-4,-3-15-18 4,-2-20-9-5,0-18-9 3,0-18 0 0,0-17-2 0,0-21-10-3,0-7-31 4,0-9-45-1,0 0-40 0,0-9-23-2,3-13-86 2,-1-6-372 0</inkml:trace>
    </iact:actionData>
  </iact:action>
  <iact:action type="add" startTime="7683">
    <iact:property name="dataType"/>
    <iact:actionData xml:id="d4">
      <inkml:trace xmlns:inkml="http://www.w3.org/2003/InkML" xml:id="stk4" contextRef="#ctx0" brushRef="#br0">14384 5806 807 0,'0'0'225'4,"0"0"-127"4,0 0-8 1,0 0 60-2,0 0-66 0,0 0-12 1,-494-12-19 0,384 16-28 0,13-3-17-2,20 2-8 2,29-3-1 0,25 0-24-1,23 0-62 0,0-8-69 0,39-11-3 1,6 8-79 1,1 11-512-3</inkml:trace>
    </iact:actionData>
  </iact:action>
  <iact:action type="add" startTime="7985">
    <iact:property name="dataType"/>
    <iact:actionData xml:id="d5">
      <inkml:trace xmlns:inkml="http://www.w3.org/2003/InkML" xml:id="stk5" contextRef="#ctx0" brushRef="#br0">14836 5927 454 0,'0'0'195'4,"0"0"-67"3,0 0 25 1,0 0-61 0,0 0-18-2,0 0 0 2,-258 75-13 0,206-47 11 0,14 0-13 0,18 4-10-2,13-7-7 1,7 2-10 1,0 0-22-1,27-7-9 1,30-3 0-1,0-7-1 1,3-10-2-1,-13 0-3 1,-7-23 3 3,-2-18-2-6,-15-8 4 0,-2 2-4 5,-5 4-2-3,-16 12-6 1,0 14 4-2,0 13 6 2,0 4-1 0,0 0-2 0,0 8 5-2,-3 36 1 3,-5 16 13-2,3 4 9 0,5-2-6 1,0-8-3 0,0-15-7-1,0-14-7 1,0-8-1-2,0-9-11 2,5-8-38 1,10 0-28-2,14-10-93-1,-19-10-34 3,3 2-213-2</inkml:trace>
    </iact:actionData>
  </iact:action>
  <iact:action type="add" startTime="8418">
    <iact:property name="dataType"/>
    <iact:actionData xml:id="d6">
      <inkml:trace xmlns:inkml="http://www.w3.org/2003/InkML" xml:id="stk6" contextRef="#ctx0" brushRef="#br0">15144 6317 573 0,'0'0'238'6,"0"0"-167"1,0 0-16-1,0 0 26 3,0 0 5-1,0 0-11 0,0 0-20-2,74-230-10 2,-63 204-8-1,8 8-12 1,1 11-11-1,12 7 2 1,-4 0 11 0,9 0-1 0,-3 28-7-2,-4 11-5 2,4 3-4 0,-11 1-4 0,-3-4-6-2,-14-6-2 2,-5-1-2-1,-1-12-30 2,0-8-30-2,0-11-51 0,0-1-27 1,0 0-121 0,0 0-345-2</inkml:trace>
    </iact:actionData>
  </iact:action>
  <iact:action type="add" startTime="8785">
    <iact:property name="dataType"/>
    <iact:actionData xml:id="d7">
      <inkml:trace xmlns:inkml="http://www.w3.org/2003/InkML" xml:id="stk7" contextRef="#ctx0" brushRef="#br0">15944 6423 92 0,'0'0'598'6,"0"0"-408"1,0 0-92 1,0 0-67 0,0 0-10-1,0 0-3-1,20 15 1 2,-23-30 49 1,-23-9-7-1,6-4-10-3,-3-1-4 4,5 2-1-1,-2-5-13-1,1 4-3 0,5-6-6 1,-4 1-7 0,-2-13-6-1,1-4-4 0,5-8 2 0,3-11 0 2,3-3 16 1,8-2 4-6,0 0 3 4,0 3-5 0,13 3 0 1,10 0-11-4,5 6-6 3,8 5-9 0,7 5-1 1,11 5 0-3,-2 8-25 2,12 7-62 0,0 9-48 1,-41 23-80-4,-1 0-140 3</inkml:trace>
    </iact:actionData>
  </iact:action>
  <iact:action type="add" startTime="9273">
    <iact:property name="dataType"/>
    <iact:actionData xml:id="d8">
      <inkml:trace xmlns:inkml="http://www.w3.org/2003/InkML" xml:id="stk8" contextRef="#ctx0" brushRef="#br0">17221 6356 187 0,'0'0'405'5,"0"0"-245"3,0 0-55 0,0 0 0-1,0 0-22 0,0 0-19 0,172-176-2 2,-151 104-19-1,-1-10-6-3,-4-12-8 4,-16-10-20-2,0-11-5 2,-23-3-3-3,-34-3-1 2,-17-3-3 0,-13 10-32 0,44 82-88-2,5 13-110 3</inkml:trace>
    </iact:actionData>
  </iact:action>
  <iact:action type="add" startTime="11317">
    <iact:property name="dataType"/>
    <iact:actionData xml:id="d9">
      <inkml:trace xmlns:inkml="http://www.w3.org/2003/InkML" xml:id="stk9" contextRef="#ctx0" brushRef="#br1">16131 5783 570 0,'0'0'218'10,"0"0"-74"-6,0 0-74 2,0 0-44 3,0 0 3-1,0 0 25 2,13 162-3-6,-22-111-8 5,5-4-10 0,1 0 3 0,-4-6-12-5,7-3-1 5,0-8-8-4,0-8 0 5,0-7-7-5,23-13-3 4,9-2-4-3,20 0 1 3,-7-13-1-3,-2-19 0 1,4-4 0 3,-17-9-1-5,-10-6 0 5,1 1-2-3,-13 0 2-1,-8 7-2 3,0 13 2-2,0 9 0 2,0 10-1-2,3 9 1 1,-3 2-2 1,0 0 0-4,0 0 0 2,0 0-2 2,0 0 4-3,0 26 8 4,0 6 1-5,0 8 9 1,5 2-6 3,-2 7-1 2,-3 0 2-6,0 1-8 4,0-3-1-3,0-3-4 0,0-14 0 3,0-10-1-4,0-11-11 4,0-9-27-2,0 0-36 1,0 0-67 4,0-15-50-11,13-2-426 9</inkml:trace>
    </iact:actionData>
  </iact:action>
  <iact:action type="add" startTime="11987">
    <iact:property name="dataType"/>
    <iact:actionData xml:id="d10">
      <inkml:trace xmlns:inkml="http://www.w3.org/2003/InkML" xml:id="stk10" contextRef="#ctx0" brushRef="#br1">16783 5463 339 0,'0'0'335'5,"0"0"-144"5,0 0-55-5,0 0-47 4,0 0-4-4,0 0 17 4,28 37-66-3,-28 5-14 2,0 5 3-2,0 1-13 3,0 0-4 0,0-6-3-3,0-12-5 3,0-6-1-4,0-16-28 2,0-8-55 3,0 0-22-5,0 0-124 4</inkml:trace>
    </iact:actionData>
  </iact:action>
  <iact:action type="add" startTime="13850">
    <iact:property name="dataType"/>
    <iact:actionData xml:id="d11">
      <inkml:trace xmlns:inkml="http://www.w3.org/2003/InkML" xml:id="stk11" contextRef="#ctx0" brushRef="#br0">12982 7778 684 0,'0'0'412'9,"0"0"-243"-5,0 0-26 6,0 0-32 0,0 0-48-5,0 0-21 2,-87 86 5 2,14-68-18-3,-10-4-8 0,2-6-10 6,14-4-2-7,0-4-2 2,15 0-2 2,10 0 1-3,9 0-5 4,10 0 3-5,8 0-4 2,12 0-2-1,3 0-2 5,0 0-8-4,0-6-19-2,0-2-33 5,16 2-12-4,12 6-56 5,-12 0-81-6,-8 0-139 1</inkml:trace>
    </iact:actionData>
  </iact:action>
  <iact:action type="add" startTime="14188">
    <iact:property name="dataType"/>
    <iact:actionData xml:id="d12">
      <inkml:trace xmlns:inkml="http://www.w3.org/2003/InkML" xml:id="stk12" contextRef="#ctx0" brushRef="#br0">12952 8141 938 0,'0'0'169'7,"0"0"-81"0,0 0 65 1,0 0-83-1,0 0-25 4,0 0-2-6,0 0-11 2,-455 8-10 2,423-16-9-4,17 0-13 6,5-6-1-6,10-3-15 1,0-4-69 5,16 14-45-5,9 4-136 0</inkml:trace>
    </iact:actionData>
  </iact:action>
  <iact:action type="add" startTime="14885">
    <iact:property name="dataType"/>
    <iact:actionData xml:id="d13">
      <inkml:trace xmlns:inkml="http://www.w3.org/2003/InkML" xml:id="stk13" contextRef="#ctx0" brushRef="#br0">14016 8180 693 0,'0'0'291'7,"0"0"-144"1,0 0-76-2,0 0-41 5,0 0-17-4,0 0 56-1,-197 20-16 0,100 22-21 5,1 7-8-5,15 8-9 1,20 9-1-1,17-4 4 2,13-2-4 2,22 1-1-3,9-11-5-2,0-6-3 6,9 0-5-6,43-9 0 7,9-8 0-7,11-14 0 1,-1-13-2 1,-1 0-7 7,-15 0-20-14,-2-26-15 11,-16-5-29-5,-11 0-63 6,-26 18-55-11,0 3-334 9</inkml:trace>
    </iact:actionData>
  </iact:action>
  <iact:action type="add" startTime="15252">
    <iact:property name="dataType"/>
    <iact:actionData xml:id="d14">
      <inkml:trace xmlns:inkml="http://www.w3.org/2003/InkML" xml:id="stk14" contextRef="#ctx0" brushRef="#br0">14468 8458 605 0,'0'0'240'8,"0"0"-86"-2,0 0-47 1,0 0-42 3,0 0-26-4,0 0-3 1,-340 163 4 4,319-114 9-5,21-1 1 0,0-4-14 1,36-2-6 4,25-12-13-5,16-13-8 1,-10-9 1-1,2-8-3 5,-16 0-2-5,-11-38-4 1,-9-6-1-2,-13-7 2 7,-15-3-4-6,-5 6 0 1,0 6 0-2,-8 6-12 10,-28 8-49-12,9 2-110 4,14 26-54-1,11 0-747 5</inkml:trace>
    </iact:actionData>
  </iact:action>
  <iact:action type="add" startTime="15652">
    <iact:property name="dataType"/>
    <iact:actionData xml:id="d15">
      <inkml:trace xmlns:inkml="http://www.w3.org/2003/InkML" xml:id="stk15" contextRef="#ctx0" brushRef="#br0">15089 7489 522 0,'0'0'170'6,"0"0"-56"0,0 0-40 5,0 0 1-5,0 0 46 0,0 0-33 0,36 74-35 6,-33 15 14-6,-3 18-5 0,0 11-16 1,0 15-8 3,0 2-5-3,0-2-13 0,0-4 0-1,0-13-6 5,-10-15-4-5,-1-22-5 1,9-17-3-1,0-28-2 2,2-21 0 1,0-9-23-4,0-4-31 6,0-17-37-4,0-30-34-1,2 13-70 1,5 2-249 0</inkml:trace>
    </iact:actionData>
  </iact:action>
  <iact:action type="add" startTime="15973">
    <iact:property name="dataType"/>
    <iact:actionData xml:id="d16">
      <inkml:trace xmlns:inkml="http://www.w3.org/2003/InkML" xml:id="stk16" contextRef="#ctx0" brushRef="#br0">15502 8192 741 0,'0'0'231'9,"0"0"-132"-4,0 0 8 2,0 0-37 5,0 0-25-6,0 0-12 0,-599 5-29 0,519-5-1 1,24 0-3 10,15 0-14-17,24 0-63 6,17 0-58 6,0-3-140-5</inkml:trace>
    </iact:actionData>
  </iact:action>
  <iact:action type="add" startTime="16275">
    <iact:property name="dataType"/>
    <iact:actionData xml:id="d17">
      <inkml:trace xmlns:inkml="http://www.w3.org/2003/InkML" xml:id="stk17" contextRef="#ctx0" brushRef="#br0">15905 8939 585 0,'0'0'240'6,"0"0"-145"0,0 0-32 1,0 0 54 6,0 0-41-6,0 0 4 0,-118-305 8-1,101 223-23 0,10-8-9 1,-2-6-14 0,9 1-6 1,0-4-15-1,0 3-5 0,9 10-13-1,15 0 1 2,12 11-4 1,12 11 0 3,12 8-2-11,12 16-21 12,-1 11-59-3,8 21-50-8,-59 8-108 4,12 5-388 3</inkml:trace>
    </iact:actionData>
  </iact:action>
  <iact:action type="add" startTime="16704">
    <iact:property name="dataType"/>
    <iact:actionData xml:id="d18">
      <inkml:trace xmlns:inkml="http://www.w3.org/2003/InkML" xml:id="stk18" contextRef="#ctx0" brushRef="#br0">17992 8942 712 0,'0'0'195'7,"0"0"-50"-1,0 0-41 0,0 0-38 1,0 0-18-1,0 0 5 2,217-594-17 4,-217 472-18-5,0-12-9 0,-33 0-9 0,-13 3 1-1,-11 13-1 1,-7 11-26 1,-10 13-87 0,47 83-77-1,2 3-294 0</inkml:trace>
    </iact:actionData>
  </iact:action>
  <iact:action type="add" startTime="18370">
    <iact:property name="dataType"/>
    <iact:actionData xml:id="d19">
      <inkml:trace xmlns:inkml="http://www.w3.org/2003/InkML" xml:id="stk19" contextRef="#ctx0" brushRef="#br1">16212 8153 399 0,'0'0'291'8,"0"0"-149"-2,0 0-47 2,0 0-40-1,0 0-13 2,0 0 24-2,43 0 24 1,-27 2-8-1,6 6 1-1,-3 9-25 1,-3 6-18 6,-7 4-13-5,-1 10-9-2,-8 4-17 1,0-1-1 1,0 9 0-1,0 5 1-1,-8-2 0 2,-4 2 1-1,-1-7 0-1,13-10-1 2,-3-6 2-1,3-7 2 1,0-9 2 4,0 0-1-9,36-6-5 10,12-9-1-11,13 0 0 10,14 0 0-5,-6-26 1 0,7-11-1 0,-6-14 1 0,-19 2-2 0,-8-12 0 2,-7-5 1-2,-20-11-1-2,-14 0-1 3,-2 12 2-1,0 16-2 0,0 27 2 0,0 13 0 1,0 9 1 0,0 7-1-1,-5 37 24 1,-8 15-5-1,3 6 0 0,-3 3-7 1,10-3-2 0,-7 1-2-1,6-9-4 0,1-10 1 1,0-10-4 1,-7-15-2-2,7-7 1 0,3-10-5 0,0-5-26 1,0 0-57-2,0-12-15 2,16-18-56-1,-12 8-91 0,12 4-628 1</inkml:trace>
    </iact:actionData>
  </iact:action>
  <iact:action type="add" startTime="19059">
    <iact:property name="dataType"/>
    <iact:actionData xml:id="d20">
      <inkml:trace xmlns:inkml="http://www.w3.org/2003/InkML" xml:id="stk20" contextRef="#ctx0" brushRef="#br1">17414 7587 445 0,'0'0'246'0,"0"0"-69"8,0 0-56-1,0 0-27 0,0 0-16 0,0 0 8 6,0 0 41-6,72 33-98 0,-72 35 0 0,0 9 5 0,0-2-15 1,0-7-9 1,0-11-8-2,-11-12-2 0,-7-13-6 1,14-9-36 0,-9-9-47-1,7-12-70 0,2-2-128 3,4 0-396-3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act:action type="add" startTime="9499">
    <iact:property name="dataType"/>
    <iact:actionData xml:id="d0">
      <inkml:trace xmlns:inkml="http://www.w3.org/2003/InkML" xml:id="stk0" contextRef="#ctx0" brushRef="#br0">4717 7847 283 0,'0'0'305'6,"0"0"-156"0,0 0-53 2,0 0 21 0,0 0-44 0,0 0 14-1,0 0 19 0,-17 41 15 1,17-41-29 1,0 0-16-2,0 0-8-1,0 0-19 2,6 0-6 0,20-3-15-1,16-31-10 0,14-14-11 1,11-14-3 0,3-4 2-1,-2-7-1 2,4 0 3-2,-4 2 5 0,-5 3-2-1,-3 12-3 2,-3 6 6 0,-3 10-4 0,-7 4 0-1,-7 4-6 2,-4 8 0-2,-12 1-4 1,-5 9 0 0,-6 1 1-2,-1 5 1 2,-6 4-2-1,-3 1 2-1,1 3-3 4,-4 0 1-4,0 0-3 4,0 0-3-4,0 0 1 1,-4 0 3 1,-28 0 2 0,-16 0 5-2,-9 0-4 2,-3 0 2-1,-1 0-3 2,-10 0 2-3,10 0 0 2,0 0-1 0,13 0-1 0,5 0 0 0,3 7-2-2,20-3 4 1,0 2 0 1,11-3-2-1,9-3 2 1,0 0-2-1,0 0 5 1,0 0-5 0,20 0 0-2,35-9 5 4,19-11-4-3,9 1-1 2,1-3 0-2,0-2 0 1,-6 11 0-1,-14 2 2 0,-4 5 4 0,-20 6-3 2,-11 0 5-1,-8 0-4-4,-14 3 6 4,-3 24-1 0,-4 13-1 0,0 9-8-2,0 1 3 2,-9 3 0 1,-17-1-1-3,0-3-1 2,6-4 0-1,0-2-2 1,2-13 1-1,12-4-1 0,-2-9-15 1,1-2-47-1,7-6-50 2,0 1-56-3,0-10-69 2,0 0-229 0</inkml:trace>
    </iact:actionData>
  </iact:action>
  <iact:action type="add" startTime="10472">
    <iact:property name="dataType"/>
    <iact:actionData xml:id="d1">
      <inkml:trace xmlns:inkml="http://www.w3.org/2003/InkML" xml:id="stk1" contextRef="#ctx0" brushRef="#br0">5380 8573 51 0,'0'0'573'8,"0"0"-370"-1,0 0-68 2,0 0-15-3,0 0-23 1,0 0-6 2,0 0 1-1,8 0-20-2,26 0-14 2,16 0 1 0,19 0-9-1,19 0-5-1,13 0-7 2,20 0-10 0,9 0-4 0,24 0 1-1,-6 0-9 0,8 0-2 1,-11 0 1 1,-27 0 5-4,-2 0 4 3,-16 0-6 0,-16 0 7 0,-10 9-9-2,-27-1 3 2,-15-5-8 0,-22 1-3 0,-4-4-8-1,-6 2 0 0,0-2-3 2,0 0-6 0,0 0-1-4,-11 0 1 3,-27-27 2-1,-26-12 6 2,-8-5 0-3,1 2-3 1,-6 9 0 1,4 4 0 1,21 12-4-3,3 6 0 2,21 7-3-1,10-1 6 2,3 5-2-3,15 0 5 2,0 0 2 0,0 0 4 0,0 0 4-2,0 0 2 2,0 0 3 0,41 7-9 0,12 21 2-3,-5 6-1 4,12 3 0-1,0 4 0 0,0-1 0-2,-11 5 4 2,-8-8-1-1,-14 1 0 2,-4-5 0-3,-12-6 1 2,-9 1-5 0,-2 6-4 0,0 1 0-2,-31 7 0 2,-4-5-4-1,-12-5 1 2,13-8 2-3,2-7-2 2,4-4 0 0,-1-6-13 0,12-1-28-2,-6-4-54 2,5 3-44-1,-12 12-53 2,20-10-72-2,-9 9-446 0</inkml:trace>
    </iact:actionData>
  </iact:action>
  <iact:action type="add" startTime="11403">
    <iact:property name="dataType"/>
    <iact:actionData xml:id="d2">
      <inkml:trace xmlns:inkml="http://www.w3.org/2003/InkML" xml:id="stk2" contextRef="#ctx0" brushRef="#br0">4978 9787 453 0,'0'0'237'6,"0"0"-79"3,0 0-4-2,0 0-43 0,0 0-25 0,0 0-15 2,0 0 1-2,116 48-15-1,-57-5-13 2,7 11-1 0,9 5-4 0,9 5-10-1,-3 6-2 0,12-2-4 1,-4 5-6 1,-10-9 5-4,-9-5-3 3,-19-8 0 3,-14-15-2-5,-15-10-7 0,-21-11 0 1,8-11-3 1,-9-4-6 1,0 0-1-3,0 0-4 1,0 0 4 2,-9 0-7 0,-31 0-1-4,-24 0 8 3,-17 0 2 1,-3-12-1-1,0-1-1-4,8-4 1 5,4 8-2-1,11 1 0 0,18 1 1-2,2 7 2 1,21 0-2 1,4 0 0 1,11 0-1-3,5-4 2 2,0 4 1 0,0 0 2 0,0 0 6-2,5 0 10 1,31 0 5 2,20 4-15-2,13 17 5 0,13-1 3 1,8-3-1 0,-1 0 0 0,-10-8 1-2,1-1 0 1,-19-6 5 1,0 1 0 1,-22 1 3-3,-3-4-7 2,-16 1-9 0,-7-1 4-1,-8 0-9 0,-5 0 0 1,0 0-4 0,0 0-1 0,0 0 0-2,0 0-2 2,0 0 1 0,0 0 0 0,0 0-1-2,-5-1-5 1,-15-46 5 2,-9-20 2-2,-1-19 2 0,7-13-1 1,-4 6 0 0,20 17-1 0,3 23-2-2,4 16 0 2,0 18-8-1,0 7-27 2,0 7-45-3,0 5-61 2,0 0-99 0,0 12-112 0</inkml:trace>
    </iact:actionData>
  </iact:action>
  <iact:action type="add" startTime="12393">
    <iact:property name="dataType"/>
    <iact:actionData xml:id="d3">
      <inkml:trace xmlns:inkml="http://www.w3.org/2003/InkML" xml:id="stk3" contextRef="#ctx0" brushRef="#br0">3897 10431 625 0,'0'0'226'6,"0"0"-93"2,0 0-13 1,0 0-21-3,0 0-19 1,0 0-28 1,0 0 19 0,93 194-14-2,-70-100-6 2,-3 17-13 1,3 10-1-1,-5 5-14-2,5-5-3 1,-7-10-1 2,-3-19-7-1,-9-22-4-3,0-14 0 4,-1-22-4-2,-3-18-3 4,0-10-1-6,0-6 0 3,0 0-3-1,0 0-2 1,0 0-4-2,0-22-3 2,-10-20 7 1,-30-8 4-2,-4-4-2-1,-5 3-1 2,-3 6-4 1,2 8-7-2,14 10 3 0,6 10 6 0,9 9 6 1,8 3 0 0,10 5 0-2,2 0 3 2,-2 0 2 0,0 0 0 0,-4 0 5-2,7 2 12 3,0 26 24-3,7 8-13 3,16 12-6-3,5-4 11 2,8 2-3-1,-8-4 0 1,12-6 0-2,-5-1-2 3,0-2-7-2,-5-13 3 2,-4-8 0-3,-5-12 6 1,5 0-35 2,7-12 0-1,18-37 0-2,8-11 0 1,-1-14 0 2,-1 5 0 2,-6 5 0-7,-6 12 0 3,-14 6 0 0,3 8 0 2,-14 6 0-4,-4 7 0 4,-4 11 0-2,-1 6 0 1,-4 8 0 0,11 0-99-1,5 17-101 1,-11 8-113 0,-1 6-291-2</inkml:trace>
    </iact:actionData>
  </iact:action>
  <iact:action type="add" startTime="15513">
    <iact:property name="dataType"/>
    <iact:actionData xml:id="d4">
      <inkml:trace xmlns:inkml="http://www.w3.org/2003/InkML" xml:id="stk4" contextRef="#ctx0" brushRef="#br1">16008 9700 492 0,'0'0'244'6,"0"0"-59"2,0 0-43 0,0 0-32-1,0 0-33 1,0 0 9 0,0 0-13-2,20 3-10 2,-20-3-5-1,0 0-12 2,0 0-1-4,0 0-13 4,-13 0-11-1,-22-8-5-1,-21-19 25-1,-5 1-13 2,-12-5-6 0,-9 6-1 1,5-4-7 0,-4 2-3-4,1 2-4 2,3-1-1 2,-1 0-1-2,8 1-3 0,6 1 0 1,3-3 1-1,9 9 0 2,12 2-3-3,2 6 1 2,15 2-1 0,7 1 3-3,12 1-3 3,1 6 0 2,-2 0-2-4,5-2 1 1,0-3 1 1,0-7-3 0,5-2 3 0,18-5 6-2,17 0-2 2,4 9-2 0,5 3 2 0,-5 4-2-2,1-1-1 4,11-2 0-4,-8 1 0 2,1-4 0 0,-10 4 0-3,-11 0 0 4,-8-2 2-1,1 7 0-2,-19-1-1 2,1 1 5 0,-3 0-7 0,0 0 0-2,0 0-9 2,0 0-3 0,-30 0 12 1,-27 0 1-2,-2 0 1-1,-6 1-1 2,-11 19 1 0,11 4-2-2,3 6 1 2,8-3-1 0,6-3 0-1,16-4-2 0,12-10-2 1,11-3 3 0,9-7 1 0,0 0 4-2,0 5 4 2,0 7-1-1,28 13 1 2,10 8-4-3,5 6 9 2,11 10 10 0,-8-2 5 1,-2-2-7-4,-4-6-7 2,-2-10-6 1,-18-16-3 0,-4-5-4-1,-13-4-2 1,-3-4 0-1,0 2-31 1,0-2-42-1,0 3-63 1,0-3-80 0,0 3-124 0</inkml:trace>
    </iact:actionData>
  </iact:action>
  <iact:action type="add" startTime="16489">
    <iact:property name="dataType"/>
    <iact:actionData xml:id="d5">
      <inkml:trace xmlns:inkml="http://www.w3.org/2003/InkML" xml:id="stk5" contextRef="#ctx0" brushRef="#br1">16658 9976 368 0,'0'0'203'5,"0"0"-40"2,0 0-28 1,0 0-30 0,0 0-20-2,0 0 16 3,29-27 6-2,-29 27-6 2,0 0-22-3,0 0-2 1,0 25-8 1,0 25-8 0,-13 25-24-2,-11 24-4 3,-8 13-15-1,4 16-3-1,-8 7-7 2,11-6 0-4,2 2-1 4,0-3 2-1,10-12 7-2,-4-5-4 2,14-17-1 0,-10-20-4 0,5-22-3 0,-5-18 1-2,9-15-5 2,-2-15 0 1,2-4-1-4,4 0-1 3,-9 0-5 0,-7-28-4 0,-8-21 11-2,-13-8 0 2,-6 3 2-1,-1 4-2 1,4 11 0-1,-4 5-3 1,11 6-1 0,8 13-1 0,9 10-2-3,13 2 3 4,3 3 4-1,0 0 4 0,0 0-1-2,0 0 4 1,0 0 1 2,0 8-2-2,16 27-3 1,12 7 1-1,-8 2 1 1,9 6 6 0,-1-6 7-2,-5 0 4 1,2-7-2 2,-1-7 1-1,-12-4-1-1,1-9-2 0,-6-8 2 1,2-9-3-1,-2 0 1 0,9 0-3 0,12-13-10 2,8-21-5-1,9-7 0-1,-9-2 0 0,5-2 0 0,-2 1 0 2,-3 2 0-3,5-5 0 2,-2 0 0 0,-10 8-61 12,10 7-53-20,-6 6-32 3,6 11-57 4,-34 15-70 2,12 0-407-3</inkml:trace>
    </iact:actionData>
  </iact:action>
  <iact:action type="add" startTime="17320">
    <iact:property name="dataType"/>
    <iact:actionData xml:id="d6">
      <inkml:trace xmlns:inkml="http://www.w3.org/2003/InkML" xml:id="stk6" contextRef="#ctx0" brushRef="#br1">17550 9905 240 0,'0'0'301'7,"0"0"-104"-1,0 0-73 2,0 0-7 1,0 0-10-1,0 0 4-2,0 0 4 1,0-17-9 2,27 46-34-2,27 13-8-1,10 12 2 3,16-2-9-2,7 5-7 1,10-5-7-2,4-8-10 2,9-2-8 0,0-3-3 2,8-6-1-4,2 2-5 3,0-1-6-2,-2-10-2 2,-15 2 13-1,-22-7 1-3,-20-4-2 2,-19-4-4 2,-20-8-2-2,-11-3-4-1,-11 3-5 1,0-3-4 1,0 0 0-1,0 0-1 1,0 0 1 0,0 0-1-1,0 0-3 1,0 0 1-2,0 0-3 3,0 0-2-1,0 0 2-2,0 0-1 2,-23-28 3 0,-18-11 3 0,-11-3-1-2,4-4 1 2,-8 1-1 0,-8 0-2-1,3 3 0 0,-7 5-5 1,16 6 5 0,3 13-2-1,21 1 3 0,8 10-1 1,11 5 2 0,9-2 1 0,0 4 1-2,0 0 3 2,0 0-2 0,0 0 8-1,29 18-4-1,28 24-4 3,11 3-2-1,12 2 2 0,-1 1-1-2,0 0 0 2,-16-2 1 0,-3-8 0 0,-20-1 3-1,-14-3 3 0,-11-6 0 1,-15-2-6 0,0 1 2-2,0-2-4 2,-29 4-1 0,-23-7-1 0,8-6 1-2,-8-2-1 2,14-8-3 0,11-2 2 0,4-1-23-3,5-3-40 3,-1 0-48 1,12-3-63-2,7-17-41 0,0-9-121 1</inkml:trace>
    </iact:actionData>
  </iact:action>
  <iact:action type="add" startTime="18213">
    <iact:property name="dataType"/>
    <iact:actionData xml:id="d7">
      <inkml:trace xmlns:inkml="http://www.w3.org/2003/InkML" xml:id="stk7" contextRef="#ctx0" brushRef="#br1">18201 9078 544 0,'0'0'203'7,"0"0"-92"0,0 0-10-1,0 0-2 3,0 0 18-1,0 0-4 0,0 0-16-2,-2-17-22 2,20 8-3-1,6-2-19 1,13-6-1-1,2-6-9 1,6-8-3-1,11-6-13 2,17-11-2-3,8-4-3 1,10-11 0 2,25-8-1-1,4-1-3-1,14-3 0 2,-7-1-7-1,-5 14-2 1,-6 8 0-4,-16 12 3 2,-20 15 4 1,-19 1-5-1,-21 8-3 1,-17 8-3-1,-7 3 1 2,-16 7-4-4,0 0-2 1,0 0 1 2,0 0-1 1,0 0-3-2,-34 0-1 0,-24 0 4 1,-6 7-1 0,-16 0-1 0,0 0 2-2,-1-4-1 1,-3-3 0 2,0 0 1-1,3 0-1-2,6 0 1 2,11 0-1-1,17 0 2 1,20 0-2-1,8 0 2 2,12 0-1-2,-3 0 0 2,10 0 1-4,0 0 1 3,0 0 0 0,0 0 3 0,33 0 1-2,28 0-2 2,21 0-3 0,18 7 1 0,6 5-1-2,7-1 1 1,-10 4-1 2,-1-5 5-2,-7 4 0-1,-13-2 3 3,-20-4-1-1,-22 4 0 0,-15-7 1-1,-9-2 1 0,-16 0 1 1,0 3-8 0,0 11-3-3,-26 11 0 3,-29 9 0 1,-21 4 0-2,-3-1 0 0,6-2 0 1,-2-1 0 0,-2 0 0 0,29-6 0-2,8-6 0 1,11-6 0 2,19-6 0-2,-1-8 0 0,11 3 0 1,0 9-18 0,0 2-49 0,37 1-55-2,6-8-62 2,-14-12-74 1,-1 0-314-3</inkml:trace>
    </iact:actionData>
  </iact:action>
  <iact:action type="add" startTime="21652">
    <iact:property name="dataType"/>
    <iact:actionData xml:id="d8">
      <inkml:trace xmlns:inkml="http://www.w3.org/2003/InkML" xml:id="stk8" contextRef="#ctx0" brushRef="#br2">27624 6230 509 0,'0'0'272'7,"0"0"-110"1,0 0-13-1,0 0-38 1,0 0-27-1,0 0-25 2,0 0-20-4,41 16-8 3,-41-16-11 0,0 0-7 0,-21 0-6-2,-19-19 22 2,-17-19-4 0,-4-14-1 0,-18-12-3-1,-5-18 0 0,-12-8-2 2,-8-5-9-2,2 2 3 0,-11 6-10 1,10 8 2-1,15 12 1 2,8 6-3-3,13 14-2 2,21 3-1 0,8 7 5-2,12 6-5 2,9 9 2 0,4 10-2 0,5 5 1-1,6 4 3-1,2 3-2 3,0-4 1-1,0 4 0-2,0 0 7 2,0 0 0 0,0 0 11 0,0 14 6-2,0 33 7 2,0 13-25 0,-2 17-7 0,-5 6 3-2,0 5-2 2,5-6 0 0,-4-10-1 0,-4-15 0-1,7-23-2 0,-1-21 1 2,4-9-1-2,0-4-1 1,0 0 0-2,0 0-3 2,0-32 2 0,20-24-3 0,-1-14 5-2,-7-9-4 2,1 1 4 0,-10-4-2 0,1 6 0-2,5 11 1 2,-8 17 1 0,6 17 0-1,2 14 3 0,-2 12-2 1,-2 3 2 0,9-1 2 0,1 3 5-2,12 0 7 1,17 0-3 1,11 25 5 0,6 20 6-1,15 11-1 0,-12 1-5 3,0-7-6-3,-7-8-6-1,-20-11-6 2,-14-8-1 1,-7-13-1-3,-16-1-20 1,0-4-52 1,0 1-49 0,0 9-49 0,0-11-30-2,0 11-150 2</inkml:trace>
    </iact:actionData>
  </iact:action>
  <iact:action type="add" startTime="22794">
    <iact:property name="dataType"/>
    <iact:actionData xml:id="d9">
      <inkml:trace xmlns:inkml="http://www.w3.org/2003/InkML" xml:id="stk9" contextRef="#ctx0" brushRef="#br2">28745 6646 316 0,'0'0'400'5,"0"0"-203"4,0 0-78-4,0 0-20 4,0 0-30-1,0 0-9-1,0 0 8-1,-9-13-9 3,9 13 0-1,0-5 5-2,0 1 1 1,32-7-12 2,8-1-25-1,17-5-7-1,11-5 0-1,19-9 1 2,20-9-8 0,14-7 5 1,19-13 0-3,24 1-6 2,-3 2-1 0,-5 2-2-3,-5 7 3 4,-13 7 0-1,-5 0 2 1,-21 1-2-2,-15 10-4-1,-17 6-5 2,-27 9 0 0,-25 6-2-2,-9 5 1 1,-15 0 2 2,5 4-5-2,-9-2 0 2,0 2-3-3,0 0 2 2,0 0-4 0,0 0 0-2,0 0 1 2,-13 0 0-1,-31-6 3 2,1-3 2-1,-14-2-2-2,4 0 2 2,2 0-2 0,-1-1-2-2,4 1 0 1,-6 3-1 3,11-1 1-3,9 5-1 1,8-1 0-2,13 5 0 2,9-2-2 0,4 2 6-1,0 0 2 0,0 0 2 1,0 0-2 0,0 0 7-1,33 0-7 0,18 0-1 1,19 8-2 0,1 8 2-2,10-3 0 2,-2 4-1 0,-6-3 1 0,-12 0-1 0,-21 0 4-3,-12-5 1 4,-16-5 2-1,-12 0-1-2,0 9-6 2,0 7-3 0,-34 12 0 0,-12 9 2-2,-2-1 1 2,-1-3-1 0,5-1 2 0,8 1-2-1,8-4 0 0,11-4-29 1,1-9-43-1,9-7-49-1,7-8-27 3,0-5-51-1,4 0-148 1</inkml:trace>
    </iact:actionData>
  </iact:action>
  <iact:action type="add" startTime="23753">
    <iact:property name="dataType"/>
    <iact:actionData xml:id="d10">
      <inkml:trace xmlns:inkml="http://www.w3.org/2003/InkML" xml:id="stk10" contextRef="#ctx0" brushRef="#br2">29411 7904 746 0,'0'0'187'7,"0"0"-35"-1,0 0-42 2,0 0-37 0,0 0-18-1,0 0 1 0,0 0-11 1,329 86 5 0,-236-56-3-1,23 7-1 1,2 2-6-2,6 1-10 3,8-4-2-2,9 3 3-1,8 4-8 2,-1 2-3 2,-5 2-3-1,-12 1-7 0,-21-8 2-4,-20-10 4 3,-26-10-2-1,-24-9 0 1,-22-5-7-2,-13-4-1 2,-5-2 0-1,0 0-3-1,0 0-3 2,0 0-2 0,0 0-1 0,0 0-2-3,-10 0-1 4,-23 0-1-1,-11-32 6 0,-15-15 1-2,-2 0 0 2,0-4 0 0,2 3 0 0,1 0-3-2,14 10 2 2,5 6-3 0,19 10 2 0,10 13 1 0,10 4 0-1,0 5 1 0,0 0 1 1,0 0 3 0,0 0-4 0,0 0 5-2,0 0-1 2,0 0 2-2,0 0 0 2,10 0 0 0,18 25 1 1,8 6-2-4,7 6-1 3,1 2 6 0,-4 4 6 0,-3 1-3-2,-7-4 2 1,-11-6-3 2,-12-10-4-1,-7-11-3-3,0 0-1 4,0 1-4-1,0 3 0 0,-13 8 0-1,-17 0-4 0,-20 0 3 1,10 1-2 0,-4-4 3-2,1-2-5 2,7-3-20-1,4-1-40 2,0-4-40-1,7-2-44-3,25-10-39 4,0 0-139-1</inkml:trace>
    </iact:actionData>
  </iact:action>
  <iact:action type="add" startTime="24690">
    <iact:property name="dataType"/>
    <iact:actionData xml:id="d11">
      <inkml:trace xmlns:inkml="http://www.w3.org/2003/InkML" xml:id="stk11" contextRef="#ctx0" brushRef="#br2">29090 9078 472 0,'0'0'339'6,"0"0"-169"2,0 0-45 1,0 0-43-2,0 0-2-1,0 0-4 1,142 153-15 1,-67-81-7 0,16 5-5-2,20 9-4 2,6 8-2 0,9 1-13 0,2 4 6-2,-11 0-5 2,-2-2-9 0,-26-4-3 1,-7-6 1-1,-13-11-9 0,-22-16 2 0,-14-21 2 1,-13-16-1-2,-15-12-5-2,-5-9-4 2,0-2-5 1,0 0-4-3,0 0-2 4,0 0-1-1,-21 0 3 0,-27-13 4-2,-24-13 1 1,-5-10 0 2,-11-4 0-1,-9 5 1-2,4-3-1 1,1 10 0 2,16 6-1-1,12 5 0-3,12 6-2 5,15 4-1-3,17 4 3 1,11 3-2-1,9-2 1 0,0 2 2 1,0 0 0 0,0 0 3-2,0 0 0 1,0 0 2 2,18 0 3-1,43 17 9-2,29 15-10 2,23 6-2 1,4 5-3-2,6-8 14-1,-17 3 2 2,-13-7 6 0,-13-6 8 0,-21-6-6-2,-27-4-9 2,-3-8-6 0,-25-1-8 0,-4-6 3-2,0 0-7 1,0 0 0 2,0 0-5-1,0 0 0-2,0-15 0 2,0-46 2-1,-7-21 3 2,-10-9 0-4,-2 9 1 4,9 18 1-1,7 19-4 0,3 18 2-2,0 13-3 2,0 12-35 0,0-4-38 0,0 1-32-2,20-1-80 1,3 6-83 2,6 0-274-1</inkml:trace>
    </iact:actionData>
  </iact:action>
  <iact:action type="add" startTime="26898">
    <iact:property name="dataType"/>
    <iact:actionData xml:id="d12">
      <inkml:trace xmlns:inkml="http://www.w3.org/2003/InkML" xml:id="stk12" contextRef="#ctx0" brushRef="#br3">26486 15212 437 0,'0'0'313'7,"0"0"-169"2,0 0-51-3,0 0-28 1,0 0-13 1,0 0 7 0,0 0-7-2,1363 112 14 3,-1018-88 7 0,16 3-24-1,-19-5-6-1,-7-2-10 0,-28-8-13 2,-16-11-7-2,-30 3-4 0,-22-4 12-1,-37 0-4 4,-30 3 6-3,-31-3-6-1,-35 0-8 2,-42 0 0 0,-34 0 2 0,-20 0-6-2,-10 0-2 1,-17 0-3 1,-76 0-16-1,-59 0 16 0,-69-12 12 0,-48-13-6 2,-41-6-5-1,-50-3 9-2,-36 0-2 1,-15 7-1 2,12 3 1-2,37 8 3-1,41 11-6 2,50 5-1 1,45 0 1-1,52 0-4-2,42 1-1 2,53 11-5 0,38-5 5 0,25-6-1-2,16-1 0 3,39 0-22-2,63 0 21 1,54 9 2-3,53 13 0 4,68 13-5 0,56 7 2-1,20 3 3-2,0-1 0 2,-47 0 2 1,-49-7 2-2,-59-3 1 0,-47-4 0 0,-41-6 0 2,-43-7 2-2,-31-8-6-1,-21-4 4 2,-15-2-5-1,-41 3-4 1,-113-1-14-2,-91-5 18 2,-113 0 5 0,-55 0-5-1,-13-5-2 0,23-23 2 1,39-3 6 0,67-4-6-1,71 11-5 0,53 7-70 0,76 2-43 2,74-10 1-1,56 18-100-3,57-8-221 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7">
    <iact:property name="dataType"/>
    <iact:actionData xml:id="d0">
      <inkml:trace xmlns:inkml="http://www.w3.org/2003/InkML" xml:id="stk0" contextRef="#ctx0" brushRef="#br0">3384 4558 439 0,'0'0'285'6,"0"0"-88"2,0 0-59 0,0 0-12 0,0 0-45-2,0 0-2 2,0 0 40 0,-242 9-26 0,82 9-31-2,-17 2-17 2,-4-3-22 0,4 1-17-1,6-5-1 0,13 0-5 1,29 2 0 0,38-3-2 0,34-7 1-2,24 1 0 4,29-6 0-3,4 0 0 0,21 0 1-1,71-23 7 2,50-1-2 0,49-4 2 0,15 11-2-2,1 7 5 3,-17 10 18-2,-25 0 12 1,-17 0-2-2,-27 0-25 3,-27 0 19-2,-30 0-12 1,-28 0-1-2,-26 0-1 3,-10 0-8-2,0 0-10 1,-64 0-15-1,-43 0 14 0,-44 0 1 2,-17 0 13-2,0-2-9-1,26-6 5 2,23 1-8 0,38 7-1 0,33 0 1-2,28 0 0 2,20 0 2 0,0 0 7 0,40 0 6-2,47 0 9 3,35 0-23-2,11 0 1 1,-5 0-3-2,-11 3 4 2,-37 1-4 0,-28-1 0 0,-32-1 0-2,-20 1-13 2,0 11-80 0,-16 12-95 0,-11-9-137-2,-5 7 75 2</inkml:trace>
    </iact:actionData>
  </iact:action>
  <iact:action type="add" startTime="5205">
    <iact:property name="dataType"/>
    <iact:actionData xml:id="d1">
      <inkml:trace xmlns:inkml="http://www.w3.org/2003/InkML" xml:id="stk1" contextRef="#ctx0" brushRef="#br0">2910 6556 924 0,'0'0'161'6,"0"0"-37"2,0 0 5 0,0 0-70-3,0 0-9 5,0 0 5-3,0 0 3 1,43 12 3-2,-43 35-24 2,-4 15-14 0,-17 5-2 0,-2 2 4-2,6-4-11 3,1-2-1-2,6-15-8 1,8-12 4-2,2-10-6 2,0-13 3 0,0-7-5 1,32-6-1-4,20 0-7 3,5 0-22 0,-8-19-23 0,-10-19-40-2,-5-12-54 2,-31 26-107 0,-3-5-642 0</inkml:trace>
    </iact:actionData>
  </iact:action>
  <iact:action type="add" startTime="5491">
    <iact:property name="dataType"/>
    <iact:actionData xml:id="d2">
      <inkml:trace xmlns:inkml="http://www.w3.org/2003/InkML" xml:id="stk2" contextRef="#ctx0" brushRef="#br0">3171 6303 779 0,'0'0'269'5,"0"0"-180"1,0 0-20 3,0 0-29-1,0 0-34 0,0 0-6-2,20-114-5 2,-20 113-59 0,0 1-152 0,0 0-588-2</inkml:trace>
    </iact:actionData>
  </iact:action>
  <iact:action type="add" startTime="5769">
    <iact:property name="dataType"/>
    <iact:actionData xml:id="d3">
      <inkml:trace xmlns:inkml="http://www.w3.org/2003/InkML" xml:id="stk3" contextRef="#ctx0" brushRef="#br0">3491 6705 745 0,'0'0'294'5,"0"0"-155"3,0 0-20-1,0 0-16 1,0 0-18-1,0 0 15 0,101-28-15 2,-59 14-21-2,-1-3-29-1,16-1-5 3,-7 5-21-2,-3-1-4 1,-14 6-5-2,-8 1-2 2,-20 5-39 0,-5 2-76 0,0 0-70-2,0 0-56 4,-7 5-271-4</inkml:trace>
    </iact:actionData>
  </iact:action>
  <iact:action type="add" startTime="6021">
    <iact:property name="dataType"/>
    <iact:actionData xml:id="d4">
      <inkml:trace xmlns:inkml="http://www.w3.org/2003/InkML" xml:id="stk4" contextRef="#ctx0" brushRef="#br0">3616 6884 793 0,'0'0'191'8,"0"0"-47"0,0 0-33-2,0 0-30 3,0 0-7-2,0 0-11 1,194-24-7-2,-148 17-21 2,-5 2-18 0,4 0-14 0,-13-1-3-2,4 1-7 2,-13-10-58-1,0-6-76 2,-23 12-124-4,0-2-402 4</inkml:trace>
    </iact:actionData>
  </iact:action>
  <iact:action type="add" startTime="6303">
    <iact:property name="dataType"/>
    <iact:actionData xml:id="d5">
      <inkml:trace xmlns:inkml="http://www.w3.org/2003/InkML" xml:id="stk5" contextRef="#ctx0" brushRef="#br0">4535 6206 714 0,'0'0'299'5,"0"0"-124"1,0 0-78 2,0 0-44-1,0 0-19 1,0 0 3-2,37 484-7 2,-34-357-3 0,-1-12-20 1,6-10-4-3,-2-16-3 1,-2-22-11 1,14-16-30 0,1-23-46-2,5-16-42 3,-11-12-72-2,-5-9-360 1</inkml:trace>
    </iact:actionData>
  </iact:action>
  <iact:action type="add" startTime="6584">
    <iact:property name="dataType"/>
    <iact:actionData xml:id="d6">
      <inkml:trace xmlns:inkml="http://www.w3.org/2003/InkML" xml:id="stk6" contextRef="#ctx0" brushRef="#br0">5412 7205 771 0,'0'0'246'7,"0"0"-111"1,0 0-68 0,0 0-24-2,0 0-7 2,0 0-3 0,-121 418-16 0,65-364-11-2,2-12-6 2,12-13-3 0,1-16-62 0,21-13-46-3,20 0-111 4,0-20-369-1</inkml:trace>
    </iact:actionData>
  </iact:action>
  <iact:action type="add" startTime="6878">
    <iact:property name="dataType"/>
    <iact:actionData xml:id="d7">
      <inkml:trace xmlns:inkml="http://www.w3.org/2003/InkML" xml:id="stk7" contextRef="#ctx0" brushRef="#br0">5913 6423 546 0,'0'0'231'5,"0"0"-68"2,0 0-57 2,0 0-37-1,0 0-18-2,0 0 0 2,306 136 14 0,-263-89-7 0,-2 2-12-2,0 3-3 2,-5 5-11 0,-13-4-13 0,-6 7-3-2,-17-5-14 2,0 10 1 0,0 2-3-2,-37-5 0 2,-7-2-1 0,-12-13 0 1,-5-13 1-2,-6-14-2-1,6-15 0 3,-3-5-5-2,12 0-7 1,9-35-8-2,9 0-3 2,30 4-1 0,4 6 17 0,0 5 9-2,31 13 1 3,22 7 8-1,21 0 9 1,13 0 6-4,13 24-3 3,7 13 4 1,-17 3-8-1,-10 4-5-2,-24-2-6 2,-18-5-6 0,-26-4-2 0,-12-2-39-3,0-8-55 4,-5-21-104-3,-18-2-248 0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33:06.764"/>
    </inkml:context>
    <inkml:brush xml:id="br0">
      <inkml:brushProperty name="width" value="0.05292" units="cm"/>
      <inkml:brushProperty name="height" value="0.05292" units="cm"/>
    </inkml:brush>
  </inkml:definitions>
  <iact:action type="add" startTime="6683">
    <iact:property name="dataType"/>
    <iact:actionData xml:id="d0">
      <inkml:trace xmlns:inkml="http://www.w3.org/2003/InkML" xml:id="stk0" contextRef="#ctx0" brushRef="#br0">13698 301 741 0,'0'0'215'7,"0"0"-44"2,0 0-56-2,0 0-28-1,0 0-13 2,0 0 4 0,0 0-5-1,27 10-3 1,-27-7-10-1,0 3-16 1,0 3-11 0,-29 8-11-1,-28 7 1 0,-17 10 2 3,-10 2-11-3,-13 5-4-1,0 0-4 2,7-1-5 1,6-5 1-2,6 0-2-1,5-8 2 2,14-4-2 0,8-3-4 0,10-3 3-2,11-10-2 1,11 1 1 2,10-6-3-2,9-2-1 0,0 0-1 1,0 0 5 0,0 0-7-3,0 0 9 4,0 0 0-1,25 0 1 1,19 0 6-2,28 0-6-1,-2 0-1 2,12 0 2 0,-1 0-2-1,-5 2 0 0,-5 3 4 1,-18 2-1 0,-6 1-2-2,-17-6 0 2,-7 2 2-1,-8-1-2 2,-12 0 0-2,-3 0-1 0,0 5 0 0,0 14-9 2,-7 23-9-1,-34 15 17-2,-16 7 1 2,-2 5 0 0,-5-3-1-3,6-3 0 4,3-6-1-1,13-6-1-1,12-7 0 2,4-10 3-3,13-12 3 3,7-11-1-2,6-12 0 1,0 1 4-2,0 0 0 1,0 2 6 2,19 1-3-2,18-2 4 0,7-4 5 1,12 0-4-1,4 0 3 2,14-15 3-3,7-13 2 2,3 0-6 0,-4 2-6 0,-19 4-4-2,-6 8-4 2,-18 3-1 0,-9 2-1-2,-6 4-19 2,-8 0-48 0,-4 1-81 0,-10 4-87 0,0 0-77-2</inkml:trace>
    </iact:actionData>
  </iact:action>
  <iact:action type="add" startTime="7908">
    <iact:property name="dataType"/>
    <iact:actionData xml:id="d1">
      <inkml:trace xmlns:inkml="http://www.w3.org/2003/InkML" xml:id="stk1" contextRef="#ctx0" brushRef="#br0">13759 1789 300 0,'0'0'459'5,"0"0"-291"2,0 0-48 2,0 0-42-2,0 0-31-1,0 0 16 3,31 77 22-1,-18-44-7-2,0 1-14 2,-6 0-10 0,-4 3-6 0,10-3-14 0,-9-4-9-2,-1 5-9 2,-3-3-7 0,0-7-3-3,0-1-6 3,0-11 1 0,0-5-2 0,-7 1-2 0,-23-7 1-2,-1-2-2 2,-8 0-3 0,-4-15-27 0,2-31-69-2,28 18-77 2,9-1-90 0</inkml:trace>
    </iact:actionData>
  </iact:action>
  <iact:action type="add" startTime="8239">
    <iact:property name="dataType"/>
    <iact:actionData xml:id="d2">
      <inkml:trace xmlns:inkml="http://www.w3.org/2003/InkML" xml:id="stk2" contextRef="#ctx0" brushRef="#br0">13681 1459 735 0,'0'0'288'4,"0"0"-181"4,0 0-42 0,0 0-56-2,0 0-9 2,0 0-8 0,15-57-125 0,-13 52-362-2</inkml:trace>
    </iact:actionData>
  </iact:action>
  <iact:action type="add" startTime="8649">
    <iact:property name="dataType"/>
    <iact:actionData xml:id="d3">
      <inkml:trace xmlns:inkml="http://www.w3.org/2003/InkML" xml:id="stk3" contextRef="#ctx0" brushRef="#br0">15068 232 751 0,'0'0'258'8,"0"0"-85"-3,0 0-56 3,0 0-49 0,0 0-19-1,0 0 1 1,-36 43 8 0,-19-9-6 0,-19 3-15-3,-19 1-1 3,-7 3-14 1,-4-2-9-1,-3-7-7-2,-4 5-5 2,24-7-2-1,11 2 0 1,12-3 0-2,20-8 1 2,14-4 0 0,20-11 0 3,8-2 1-7,2-4-1 4,0 0 1 0,0 0 1-1,22 0-2 1,27 0 4-1,12 7-1 1,19-1-3 0,4-2 1-2,6 1 1 3,-6 0-1-3,-3-2 1 4,-4-3-1-5,-13 0-1 3,-8 0 0 1,-8 0 0-2,-12 0 2-1,-10 0 2 2,1 0 0 0,-20 0-1 0,-3 0-2-1,2 0 0 0,-6 0 0 1,0 0-1 0,0 0-5-2,0 0 3 2,0 0 2-1,0 0 3 2,0 0 2-3,0 0-1 2,0 0-4-1,0 0-1 2,0 6-1-1,0 5-3-2,-6 4 4 1,-17 7 1 1,-5 5 0-2,-14 10 0 3,-14 5 0-1,-20 4 2-1,-5-1-1 1,-6-4-1-1,8-3-1 0,9-6 0 2,25-6-1-4,6-7 2 3,22-7 0 1,6-7 0-1,11-2 4-2,0 1-3 2,0-4 3-1,0 2 0 1,0 3 9-1,8 5 4 0,24 0-13 1,-3-1 0 1,13-4 4-1,14-5 2-2,5 0 4 2,20 0 0 0,12-11-2-2,-5-12 2 2,-5 1-4 0,-6 3 2 0,-21 8 5-2,-11 2-7 3,-6 1-7-3,-14 1-3 2,-5 2-3 1,-8 2-40-3,-12 3-55 2,0 0-67 0,0 0-61-2,-3 15-57 1</inkml:trace>
    </iact:actionData>
  </iact:action>
  <iact:action type="add" startTime="9572">
    <iact:property name="dataType"/>
    <iact:actionData xml:id="d4">
      <inkml:trace xmlns:inkml="http://www.w3.org/2003/InkML" xml:id="stk4" contextRef="#ctx0" brushRef="#br0">14683 1306 649 0,'0'0'270'6,"0"0"-109"0,0 0-57 3,0 0-65-1,0 0-6 0,0 0 12-2,0 0 6 2,43 308-1 0,-43-242-10 0,0-1-10-3,5-8-6 3,-5-5-9 0,0-7-8 1,0-11-6-3,0-15 2 1,0-4-3 1,0-12 0 1,0-3 0-3,0 0-2 1,0 0-1 1,7 0 1 1,-7 0-3-3,1 0-4 2,6 0-4 0,-7-18 1-1,14-4 0 0,-9 0 9 0,-3 0 2 1,11-1 2 0,-6 6-2-2,-4 3 2 2,0 6-2 0,-3 2 1 1,0 3-2-4,0-1 0 3,0 4-7 0,0-2 5 1,0 2 2-3,0 0 2 1,0 0 0 2,0 0 0-2,0 0 0-1,0 0-2 2,0 0 2 1,0 0 1-1,0 0 2-2,0 0-2 1,0 0 1 1,0 0 0 1,10-5 0-4,-6-1 6 3,15-5 2 1,-1 0-8-2,0-3 0-1,0-1 0 2,5-2-2 1,2-3 2-1,-5-4-2-2,12 1 1 2,-9 4 3 1,-6 4 8-2,-9 10 2-1,-4 3-5 2,-4 2-8 0,0 0 0 0,0 0-1-2,0 0-6 2,0 0-15-1,0 0-24 2,-13 7 25-3,-19 16-1 1,-4 3-18 3,8-1-20-1,-5-5 7-3,10-7 12 2,5 1 28-2,8-5 12 2,7-4 1-1,3-2 3-1,0-3 12 4,0 0 17-3,0 0 24-1,0 5 11 2,11 0-26 0,13 5-1 0,5 1 11-2,-1 2 9 2,4 2-1 0,-5 0-7-1,6-2-13 2,-6 2-25-4,-6-8-9 3,-2 3-3 1,-1-3-3-3,-3-1-7 1,-7-2-33 2,8-4-53-1,-12 0-43-2,-4 0-84 2,0-7-189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42:31.83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228">
    <iact:property name="dataType"/>
    <iact:actionData xml:id="d0">
      <inkml:trace xmlns:inkml="http://www.w3.org/2003/InkML" xml:id="stk0" contextRef="#ctx0" brushRef="#br0">3903 12368 693 0,'0'-4'157'8,"0"4"-43"-3,0 0 15 3,0 0-33 0,0 0-3 0,0 0 14-2,0 0-15 3,0 0 0-1,0 0-2 0,0 0-9-2,-6 0-29 2,6 0-10 0,0 13 4 0,0 4-11-2,0 4-16 1,6 8-1 2,14 2-4-2,0-1-2 0,3-2 1 1,5 4-1-1,-8-2-2 2,12-4 7-4,-4 2-4 4,11-6-13-1,-2 1 0 1,0-4 0-5,3-2 0 5,1 3 0-1,1-5 0 0,-2-2 0-3,4-2 0 4,7 1 0-2,-3-1 0 2,7-1 0-4,3-1 0 3,-5 3 0 0,4-4 0 0,-4 0 0-2,-6 1 0 2,-5-1 0 0,0 4 0 0,-4-4 0-2,11 6 0 2,-6-3 0 0,5 3 0 0,9-2 0-2,2 1 0 2,2-4 0 0,3 3 0 0,-3-4 0-2,-2 4 0 3,-2 1 0-2,-5 4 0 2,-3 0 0-4,0-2 0 3,-2-2 0 0,6 1 0 0,2 3 0-2,14-3 0 2,2 5 0 1,-2-4 0-1,2 2 0-3,-10-1 0 4,6-2 0-2,-14-3 0-1,7 2 0 2,-7-6 0 1,4 1 0-2,1 4 0-1,1-2 0 3,-4 0 0-1,5-1 0 0,9-1 0 0,-2-1 0-2,4-3 0 2,-1 2 0 0,-5-1 0-2,5 0 0 1,-7 5 0 2,1-5 0-1,-3 0 0-2,-2 0 0 2,-2-1 0 0,0-4 0-1,3 0 0 2,-3 0 0-4,-3 0 0 3,15 0 0 1,-1 0 0-1,15-9 0-2,-2 0 0 3,0 4 0-2,5 2 0 1,-12-2 0-2,-2 2 0 3,-7-2 0-2,-4-5 0 1,3 0 0-2,1-2 0 2,-1 0 0 0,-3 2 0 0,6-2 0-2,-7-1 0 2,17-2 0-1,-4-2 0 2,-2 0 0-3,10 2 0 2,-1 0 0 0,1 0 0 0,7 2 0-2,-7 2 0 2,4-1 0 0,-1 1 0 0,-5-3 0-2,-6-3 0 2,-5 3 0 0,-9-2 0-2,-2-1 0 2,4-3 0 0,3-2 0 0,-4 2 0-2,13-3 0 2,-5 1 0-1,9 3 0 1,-10-5 0 1,12 3 0-3,-5-8 0 2,3 2 0 0,-13 1 0 0,-5 0 0-2,-5 4 0 1,-11 2 0 1,-2 7 0 1,-13 4 0-4,0 2 0 3,-13 2 0 0,1 0 0-2,-6 5 0 2,-3 0 0 0,-4 0 0 0,-3 0 0-2,0-3 0 3,0 3 0-2,0 0 0 1,0 0 0 0,0 0 0-2,0 0 0 2,-10 0 0 0,-23 0 0 0,-21 0 0-2,-10 0 0 3,-11 0 0-2,-11 5 0 2,-11 3 0-4,-3-8 0 3,10 4 0 0,9-4 0 0,12 0 0-2,22 0 0 2,14 0 0 0,21 3 0 0,12-3 0-1,0 0 0 0,0 0 0 1,0 0 0 0,0 0 0-2,25 0 0 2,18 0 0 0,17 0 0 0,5 9 0-2,11-1 0 3,3 5 0-2,-5 4 0 2,-6 0 0-4,-4-3 0 3,-4-2 0 0,-11-3 0 0,-17-5 0-2,-3 2 0 2,-22-3 0 0,-7 1 0-2,0-2 0 2,0 3 0 0,0 12 0 0,-4 8 0-2,-33 10 0 2,1 9 0 0,-4 4 0 0,0 0 0 0,11 2 0-2,-3-8 0 3,9-6 0-2,16-6 0 2,-6-15 0-4,3 0 0 3,0-10-36 0,5-2-135 0,5-3-85-2,0 0-124 2</inkml:trace>
    </iact:actionData>
  </iact:action>
  <iact:action type="add" startTime="8465">
    <iact:property name="dataType"/>
    <iact:actionData xml:id="d1">
      <inkml:trace xmlns:inkml="http://www.w3.org/2003/InkML" xml:id="stk1" contextRef="#ctx0" brushRef="#br1">1517 5567 347 0,'0'0'283'5,"0"0"-177"2,0 0-11 1,0 0 4 1,0 0-28-2,0 0 20-1,7-15-11 3,-4 15-24-2,10 0-6-1,-6 0-10 2,2 0-9 0,-1 17-13 0,-5 9-3-2,9 2-14 2,-11 12 7 1,-1 5-6-2,0 2 2-1,0 4-1 3,0 1-3-1,0 2 1 0,0-9-1-3,0-3 2 4,0-11-1-1,0-8-1 0,0-6 1-2,0-4 5 1,0-1 4 2,3-4 0-2,22 4-7-1,20-2-3 2,-5-4-3 0,4-6 3 0,-3 0 0-2,-2 0 0 2,-9-13 2 1,-2-10-2-2,-2-11 0 0,-2-6 0 1,-5-12 0 0,-4-7-2-1,-5-8 0 0,-1-4 2 1,1 4-2 0,-9 10 2 0,8 8-1-2,-6 19 1 2,-2 13 0 0,-1 12 1-1,0 5-1 0,0 0 0 1,0 0-4 0,0 8-7 0,0 29 11-2,0 14 3 3,0 14 6-2,0 4-1 1,0-1 1-3,0-3-6 4,0-14 0-2,0-16-2 1,0-5-2-1,0-17 1 1,3-9-7 0,10-4-14 0,3 0-37-2,-1 0-65 1,-5-17-31 2,0-3-177-2</inkml:trace>
    </iact:actionData>
  </iact:action>
  <iact:action type="add" startTime="9216">
    <iact:property name="dataType"/>
    <iact:actionData xml:id="d2">
      <inkml:trace xmlns:inkml="http://www.w3.org/2003/InkML" xml:id="stk2" contextRef="#ctx0" brushRef="#br1">2307 5030 571 0,'0'0'196'3,"0"0"-46"6,0 0-59-1,0 0-31 0,0 0-1-3,0 0-9 3,0 0-22 1,163 48-4-2,-142-12-6-1,-8 0-6 3,-10 1-6-2,-3 2-5 2,0-5-2-3,-6-6 1 2,-25-5 0 0,-2-14-10 0,0-7-5 0,-3-2-8-3,11 0-3 4,9 0 16-1,16 0 4-2,0 0 6 2,0-5 4 0,3 5 4 0,37 0-1-3,10 0 14 3,-2 0-2 0,4 0-4 0,-9 0-8-1,-5 0-5 1,-8 5-2 0,-9 1-2-1,-5-3-13 0,-6-3-59 0,-10 0-131 2,0 0-601-1</inkml:trace>
    </iact:actionData>
  </iact:action>
  <iact:action type="add" startTime="9739">
    <iact:property name="dataType"/>
    <iact:actionData xml:id="d3">
      <inkml:trace xmlns:inkml="http://www.w3.org/2003/InkML" xml:id="stk3" contextRef="#ctx0" brushRef="#br1">2688 5460 468 0,'0'0'227'7,"0"0"-68"1,0 0-54-2,0 0-34 2,0 0 4 0,0 0 7 0,0 0-9-3,110 0-6 4,-80-6-6-1,2-5-20 0,-4 4-15-2,-6-2-15 2,-11 5-11 0,-2 4-2 0,-9 0-23-2,0 0-86 2,0 0-120 0,0 0-407-1</inkml:trace>
    </iact:actionData>
  </iact:action>
  <iact:action type="add" startTime="10038">
    <iact:property name="dataType"/>
    <iact:actionData xml:id="d4">
      <inkml:trace xmlns:inkml="http://www.w3.org/2003/InkML" xml:id="stk4" contextRef="#ctx0" brushRef="#br1">2678 5764 341 0,'0'0'278'7,"0"0"-107"2,0 0-31-3,0 0-40 2,0 0-4 0,0 0 1 0,82-15-19-3,-54 10-29 4,2-1-18-1,-2-2-18-1,-2-1-11 0,-6 1-2 1,6 3-4 0,-5-2-28 0,-7 2-71-3,5 0-41 4,-19 5-169-1</inkml:trace>
    </iact:actionData>
  </iact:action>
  <iact:action type="add" startTime="10408">
    <iact:property name="dataType"/>
    <iact:actionData xml:id="d5">
      <inkml:trace xmlns:inkml="http://www.w3.org/2003/InkML" xml:id="stk5" contextRef="#ctx0" brushRef="#br1">3647 4799 270 0,'0'0'130'6,"0"0"-14"-1,0 0-1 3,0 0-6 1,0 0-11-2,0 0 6-1,-295 206-20 2,267-137-2 1,11-1-14-2,10 2-29-1,7-9 6 3,0-3 0-2,27-7-5 2,27-14-13-3,12-7-14 1,8-22-1 1,-3-8-3 1,-7-3 11-3,-12-39-17 2,-15-15-1 0,-26-10-2 0,-11-17-3-2,0-9 1 2,-35 1-5 0,-11 16-30 0,2 22-56-2,26 54-66 2,9 0-256 0</inkml:trace>
    </iact:actionData>
  </iact:action>
  <iact:action type="add" startTime="11200">
    <iact:property name="dataType"/>
    <iact:actionData xml:id="d6">
      <inkml:trace xmlns:inkml="http://www.w3.org/2003/InkML" xml:id="stk6" contextRef="#ctx0" brushRef="#br1">4559 5123 522 0,'0'0'173'8,"0"0"-51"0,0 0-25-1,0 0-46 0,0 0-12 1,0 0-8 0,0 0 0-1,371 158-6-1,-363-126-16 3,-8 9-3-2,0 9-5 2,0 3 5-4,-24 8-6 3,-3 2 1 1,-2 7-1-2,1-6 3-1,8-2 3 2,3-6-1 0,9-9 6 2,8 2 2-5,0-4 6 3,0-8-4 0,12 2-3-1,20-6 4 0,5 4-6 1,7 2-1 0,-1-2 9 0,-2-3 11-2,-18-1 9 2,11 2-4 0,-18 1-21 0,-5 9-13-2,-8 11 0 1,3 9 0 1,-2 4 1 1,3 5-1-3,5-7-2 2,-3-11 0 0,7-13-12 0,-3-9-52-2,-3-17-33 2,0-17-86 0,-3 0-491-1</inkml:trace>
    </iact:actionData>
  </iact:action>
  <iact:action type="add" startTime="13318">
    <iact:property name="dataType"/>
    <iact:actionData xml:id="d7">
      <inkml:trace xmlns:inkml="http://www.w3.org/2003/InkML" xml:id="stk7" contextRef="#ctx0" brushRef="#br2">8390 3799 454 0,'0'0'250'8,"0"0"-94"-1,0 0-53 1,0 0-38-2,0 0-11 2,0 0-3 0,0 0-8 0,28-2-13-2,-18 4 3 3,-7 12-3-2,7 6-4 1,-7 10-14-1,-3 4-8 0,0 3 2 1,0 2-1 0,0 0 1-1,0 6-3 0,-3 1 0 1,-10-1-3 1,6-1 1-3,4-7 1 2,-3-4 0 0,6 2 4 0,0-11-2-2,0-1 0 1,25 0-3 3,9-10 0-3,16-4-1-1,-2-9-1 2,11 0 1 0,-8 0-5 0,-5-14 4-1,-5-23-3 0,-5-10 2 1,-8-12-1-1,-8-8 1 0,-4 1 0 1,-12 9 1 1,-4 10 0-2,0 17 0-2,0 10-1 4,0 16 3-1,0-1-2 0,0 5 2-3,0 0 0 3,0 0 0 0,0 12-1 0,0 25 21-1,0 15-10 1,0 10 5 0,0 7-4-2,0 3-2 2,0-2 4 0,0-12-6 0,0-9-7-1,0-21 0-1,0-13-2 2,9-13 0 0,-2-2-22 0,9 0-50 0,7-12-67-1,-18-6-146 1,8-5-611 1</inkml:trace>
    </iact:actionData>
  </iact:action>
  <iact:action type="add" startTime="13978">
    <iact:property name="dataType"/>
    <iact:actionData xml:id="d8">
      <inkml:trace xmlns:inkml="http://www.w3.org/2003/InkML" xml:id="stk8" contextRef="#ctx0" brushRef="#br2">9231 3492 457 0,'0'0'215'7,"0"0"-60"2,0 0-55-2,0 0-22 0,0 0-6 1,0 0-27 0,81 105-18-1,-81-57-13-1,0-3-6 2,0-9-7 0,-7-8-1 0,-26-4-1-2,1-11-3 2,-5-7-13 0,-2-6-3 1,9 0 6-4,7 0 5 3,18 0 4 1,5 0 5-2,0 0 1-1,0-4 23 2,5 4-14 0,28 0 1 0,-3 0 19-1,17 6 2 1,-1 22 3 0,-1 4 7 0,3-4-18-3,-16-4-18 4,4-7-4-2,-20-2-2 1,-7-4-19-1,-9-5-51 0,0-6-77 2,0 0-343-1</inkml:trace>
    </iact:actionData>
  </iact:action>
  <iact:action type="add" startTime="14546">
    <iact:property name="dataType"/>
    <iact:actionData xml:id="d9">
      <inkml:trace xmlns:inkml="http://www.w3.org/2003/InkML" xml:id="stk9" contextRef="#ctx0" brushRef="#br2">9605 4134 463 0,'0'0'273'2,"0"0"-83"7,0 0-65-1,0 0-39-1,0 0-20-1,0 0 3 2,161 0-3 0,-134 0-30 0,2 0-15-1,-11 0-18 0,-5 0-3 1,-12 0-6 0,-1 0-73-2,0 0-81 2,0 0-208 0</inkml:trace>
    </iact:actionData>
  </iact:action>
  <iact:action type="add" startTime="14774">
    <iact:property name="dataType"/>
    <iact:actionData xml:id="d10">
      <inkml:trace xmlns:inkml="http://www.w3.org/2003/InkML" xml:id="stk10" contextRef="#ctx0" brushRef="#br2">9562 4333 544 0,'0'0'292'8,"0"0"-106"-3,0 0-66 4,0 0-44-1,0 0-20-1,0 0-18 0,221 0-20 0,-195 0-11 1,-1 0-7-2,-6 0-32 2,1 0-71 0,-20 0-88 1,9 0-420-2</inkml:trace>
    </iact:actionData>
  </iact:action>
  <iact:action type="add" startTime="15106">
    <iact:property name="dataType"/>
    <iact:actionData xml:id="d11">
      <inkml:trace xmlns:inkml="http://www.w3.org/2003/InkML" xml:id="stk11" contextRef="#ctx0" brushRef="#br2">10814 3580 627 0,'0'0'238'5,"0"0"-123"1,0 0-58 2,0 0-24 0,0 0 23 1,0 0-5-3,-141-9-10 1,80 12-11 2,2 3-19-2,-2-3-4-1,13-1-6 3,9 2-1-1,9-2 0 0,11 0-2-2,10 2-35 2,-2-4-63 0,11 0-129-1,0 0-461 0</inkml:trace>
    </iact:actionData>
  </iact:action>
  <iact:action type="add" startTime="15386">
    <iact:property name="dataType"/>
    <iact:actionData xml:id="d12">
      <inkml:trace xmlns:inkml="http://www.w3.org/2003/InkML" xml:id="stk12" contextRef="#ctx0" brushRef="#br2">10502 3645 432 0,'0'0'250'2,"0"0"-91"6,0 0-58 2,0 0-54-6,0 0-16 4,0 0 13 0,28 255-17 1,-28-231-8-5,3-5-9 5,1-8-6-2,2-5-4 2,0-6-13-3,1 0-65 2,-6 0-99-1,8-4-182 1</inkml:trace>
    </iact:actionData>
  </iact:action>
  <iact:action type="add" startTime="15623">
    <iact:property name="dataType"/>
    <iact:actionData xml:id="d13">
      <inkml:trace xmlns:inkml="http://www.w3.org/2003/InkML" xml:id="stk13" contextRef="#ctx0" brushRef="#br2">10673 3630 182 0,'0'0'275'4,"0"0"-104"6,0 0-32-3,0 0-82-2,0 0-4 3,0 0 13 0,41 73-7 1,-41-35-22-3,3-1-11 1,-3-5-16 1,8 1-9 0,-8-4-1-2,2-4-15 3,1-5-55-1,-3-20-114-1,7 2-238 2</inkml:trace>
    </iact:actionData>
  </iact:action>
  <iact:action type="add" startTime="15877">
    <iact:property name="dataType"/>
    <iact:actionData xml:id="d14">
      <inkml:trace xmlns:inkml="http://www.w3.org/2003/InkML" xml:id="stk14" contextRef="#ctx0" brushRef="#br2">11015 4091 541 0,'0'0'202'6,"0"0"-64"2,0 0 3-1,0 0-51 0,0 0-10 2,0 0-27-3,-446 25-3 2,346-10-20 1,6 2-23-1,14 3-6 0,19-1-1-1,15-2-35 0,8-3-69 2,38-10-95-3,0-4-493 0</inkml:trace>
    </iact:actionData>
  </iact:action>
  <iact:action type="add" startTime="16206">
    <iact:property name="dataType"/>
    <iact:actionData xml:id="d15">
      <inkml:trace xmlns:inkml="http://www.w3.org/2003/InkML" xml:id="stk15" contextRef="#ctx0" brushRef="#br2">10549 4314 547 0,'0'0'203'9,"0"0"-56"-4,0 0-46 3,0 0-32 0,0 0-10 0,0 0-10-2,165 58-5 2,-152-15-10 0,-6 8-14 0,-7-1-11-1,0-3-6-1,-22-5-3 2,-21-13-2 1,-12-19 1-4,7-10-6 3,-6 0-24 0,14-19-9 1,14-11-1-3,13-7 6 2,13 9 29-1,0 11 6 1,13 8 2-1,14 9 5 1,15 0 12-1,9 27 1 1,-3 14-8-1,-5-1-6 1,10-10-4-1,-13-6-2 2,-12-9 0-4,4 0-15 4,-15-1-66-2,-17-14-136 1,0 3-660-1</inkml:trace>
    </iact:actionData>
  </iact:action>
  <iact:action type="add" startTime="16927">
    <iact:property name="dataType"/>
    <iact:actionData xml:id="d16">
      <inkml:trace xmlns:inkml="http://www.w3.org/2003/InkML" xml:id="stk16" contextRef="#ctx0" brushRef="#br2">9814 4921 346 0,'0'0'189'7,"0"0"-115"-2,0 0-42 3,0 0-16 0,0 0-7 0,0 0 15-2,-81 142 27 2,41-112 0 0,0-5-11 0,-1-1-10-2,-2 2-1 3,2-2-6-2,-2 5 4 2,4 1 0-4,5 2 2 3,7-2 2 0,6 5-10 1,8-4-5-4,10 0 3 3,3 8-1 0,0 3 0 1,0 5 3-2,3 7 4 0,10-3 1 0,-2-1-12 2,-1-1 0-4,-6-5-10 4,-4-4 1-2,0-2 0 1,0-1-2-2,0-3-3 3,0 0 1-1,-1-7 0 1,-15 3-1-4,-5-9 0 3,14-1 1 0,-6-6-1 0,6 0-1-2,-5-1-6 2,4 3-23-1,-6 0-37 1,12-14-63-1,2 5-306 1</inkml:trace>
    </iact:actionData>
  </iact:action>
  <iact:action type="add" startTime="20104">
    <iact:property name="dataType"/>
    <iact:actionData xml:id="d17">
      <inkml:trace xmlns:inkml="http://www.w3.org/2003/InkML" xml:id="stk17" contextRef="#ctx0" brushRef="#br3">16667 3825 498 0,'0'0'218'6,"0"0"-103"2,0 0-20-1,0 0-44 2,0 0-37-3,0 0 23 1,0 0 8 1,7 168-11 0,-7-119 1-2,0-7-8 2,0-2-2 0,0-6-5 1,3-2-9-4,-3-7-2 4,6-8-3-2,1-6 2 2,-4-2 1-3,-1-4 7 1,11 4-1 1,-6-1 5 0,12-3 1-1,-2 3-7 1,3 2-2 0,4-8-4 0,9 6 5-2,-5-1-4 2,8-2 9 0,7 4-1 2,9-4 3-6,-4 0 0 3,13 1-6 2,9 3 1-2,-4-1 0 0,1-2 8 0,7-1 1 2,0 1-1-1,-7-4 6-2,-1 3-1 1,5-5-8 1,-7 4-2 1,12-4-5-3,-8 0 4 2,6 0-5 0,2 0-5 0,4 0 2-2,7 0-3 2,-3-11 2-1,10 0-2 2,-11 5 5-3,1 6 5 1,-7-3-3 2,3-2-1 0,-6 0-4-4,-8-5-1 3,2 8-4 0,-1-3 3 0,-5 5-2-2,-1 0 2 1,3 0-1 2,-3 0 1-2,3 0-3 0,8 0 5 1,-7 0-4 0,-1 0 2 0,6 0-3-1,-4 0 0 0,-6 0-2 1,5 0-1 0,-3 0 0-2,5 0 1 4,-6 0 2-4,3 0 1 2,-2 0-1-2,-4 0 2 2,1 0-3 0,5 0 1 0,-3 0 0-2,0 0-1 2,3 0-1 0,4 0 0 0,-3 0-1-2,-1 0-1 2,0 0 1 0,-5 0 1 0,-5 0 2-2,-8 0-1 2,1 0 2 1,-13 0-3-2,0 0-1-1,-2 0 2 1,-5 0-2 1,9 0 2 1,-8 0-2-3,5 0 0 2,-8 0 1 0,-6 0-1 1,1 0 1-5,-4 0-1 4,-4 0 0 1,4 0 1-1,1 0-1-2,6 0 3 2,-6 0-3 0,2 0 0 0,2 0 0-1,-14 0 1 0,6 0-1 1,3 0 1 0,-6 2-1-3,5 1 0 4,-8-3 1-1,1 2-1 0,-3-2-1-2,-5 0 0 2,0 0 2-1,3 0-2 2,-3 0-1-3,0 0 1 1,0 0-4 3,3 0 3-3,2-19-1-1,3-21 3 2,-8-4 0-1,0 1 1 1,1 12-2-1,-1 6-2 1,3 5 0 0,9 7-30 0,-11 1-31-2,2 5-63 2,1 7-85 0,-1 0-114 0</inkml:trace>
    </iact:actionData>
  </iact:action>
  <iact:action type="add" startTime="22493">
    <iact:property name="dataType"/>
    <iact:actionData xml:id="d18">
      <inkml:trace xmlns:inkml="http://www.w3.org/2003/InkML" xml:id="stk18" contextRef="#ctx0" brushRef="#br3">22451 3768 403 0,'0'0'133'4,"0"0"-36"5,0 0 4-1,0 0-36-1,0 0 2 0,0 0 3 1,0 0-18 0,0 111-8 0,0-79-4-2,0 2-6 1,0 2-9 1,0-2-11 1,0 1-2-4,0-8-9 4,0-7 0-2,0-3-1 1,0-3 7-1,0-8-2 1,0 1 1 0,0 3 12 0,0-3 7-3,0 0 10 4,0-4 1-2,0-3-10 1,0 0-5-2,7 0-4 2,6 2 0 1,6 1-10-1,1-1 2-2,14-2-1 1,-4 0 7 1,11 0 3-2,-1 0 8 2,9 0 4 0,2 0-4 1,6 0-4-4,2 0-5 3,-1 0 3 1,6 0-2-1,0 0-3 0,8 0-4-3,5 0-4 4,-6 0-6-1,6 0 2-3,4 0-5 4,-1 0 1-2,-3 3 4 2,4 6 0-2,1-4 5 0,2 3-2 1,6-3-2 0,-6 3-3-3,-1-3 1 3,-5-1 0 0,-2 3-2 1,-8-1 1-3,4-6-2 2,-7 0 1 0,11 0-1 0,-8 0 2 0,9 0 0-2,-9 0 0 2,1 0-2 0,-5 0 4-2,-1-3 1 2,-5 0-1 0,5-4-3 0,-2 7 0 0,3-7-1-2,8-3 1 2,-8 3-2 0,13-4 1-2,-10 5 2 1,7 3-1 1,1 3 5 0,-7 0-1 1,5 0 0-3,-5 0-2 2,4 0 0 0,-4 9-3 0,5 0 1-2,-2-1-2 3,0 3 2-3,-1-4-1 3,-1-3-1-3,-17 5 0 2,0-7 2 0,-4 1-2 0,2-3 0-2,-10 0 1 1,-1 0 0 2,-10 0-1-1,8 0 0-3,-10 0 0 4,2 3 0-2,-9-3 1 2,4 3 0-4,-4-3-1 4,6 3 0-1,-4-3 0-2,7 0 0 2,-9 0-1 0,8 0 1-1,0 0 0 2,-1 0 0-3,-3 0 0 2,5 0 1-1,-14 0-1 0,1 0-1 1,-3 0 1 0,-10 0-1 0,-3 0 1 0,0 0-1-3,0 0-1 4,0 0 1-2,0 0-3 2,0 0 4-3,0 0-4 2,1 0 1 0,-1-17-2-2,0-17 4 2,0-11 0 0,0-9 0 0,0-2 0-1,-1 6 1 0,-12 5-1 1,2 11-7 0,3 20-21-3,0 6-25 3,1 8-50 1,-22 0-43-1,21 0-89 0,-11 0-118-3</inkml:trace>
    </iact:actionData>
  </iact:action>
  <iact:action type="add" startTime="25738">
    <iact:property name="dataType"/>
    <iact:actionData xml:id="d19">
      <inkml:trace xmlns:inkml="http://www.w3.org/2003/InkML" xml:id="stk19" contextRef="#ctx0" brushRef="#br0">3704 12314 534 0,'0'0'279'8,"0"0"-98"-1,0 0-60 2,0 0-32-3,0 0-3 1,0 0-20 1,0 0-9-2,29 43-3 3,-6-22 5-1,6 3-6 0,2 0 5-3,9 6-17 3,9 0 2 0,2-2-11 1,6 3-9-4,-4-4-3 4,7 3-4-2,-2-6 2 1,8 1-2 2,3 1 4-6,7-3-7 5,1-3 7-2,3-1-9 2,4-2 8-3,-3-4-9 2,-1 0 4 0,-3 0-4-2,0-2 6 2,-11-3-2 0,-2 0-2 0,3-1 1-2,-4-2-5 4,1 1-1-3,0 0 1 1,6-1-2-2,-4-3-6 2,0 1 0 0,6 0 0 0,-4 1 0-2,8 1 0 2,-3-3 0 0,-2 4 0 0,2 1 0-2,-6-2 0 2,-9 0 0 0,-2 2 0 0,-2 0 0-2,-4 1 0 3,3 5 0-1,-1-9 0 0,7 9 0-3,11-4 0 3,-6 4 0 0,-3-3 0 0,5 2 0-2,-6 0 0 2,-2-2 0 1,5 1 0-2,3 0 0-1,-3 2 0 2,-2-3 0 1,6-1 0-2,-6-4 0-1,3 3 0 2,1-3 0 0,-10 2 0 0,1 1 0-2,5-3 0 2,-8 4 0 0,-3-4 0 0,4-1 0-2,-8-2 0 2,5-2 0 0,-3 0 0 0,4 0 0-2,-4 0 0 3,1 0 0-2,-1 0 0 2,-5 0 0-4,11 0 0 4,3 0 0-2,2 0 0 2,8 0 0-4,-2 0 0 4,-3 0 0-2,5 4 0 2,-12-1 0-4,4-3 0 3,-1 0 0 0,-5 0 0 0,-10 0 0-2,2 0 0 2,-3 0 0 0,5 0 0 0,3-3 0-2,4-7 0 1,2 0 0 2,5-4 0 0,3 3 0-3,-2-1 0 2,4 7 0-1,3-1 0 1,-2 0 0-2,-3 4 0 2,-6-1 0 0,1 1 0 0,-7-2 0-2,0-5 0 2,-4 2 0 0,-3-5 0 1,-1 0 0-4,-4 7 0 4,-1-3 0-1,-1 3 0-1,-2-2 0-1,5-1 0 2,0 3 0 0,-2-9 0 1,4-4 0-4,1-7 0 3,-1 1 0 1,8-6 0-1,-8 6 0-2,1 1 0 2,-11-1 0 0,-2 3 0 0,5 1 0 0,-6-1 0-2,1 4 0 2,5-3 0 0,-9 0 0-3,10 3 0 5,-13-3 0-2,5 6 0-2,-8 4 0-1,-14 3 0 3,6 7 0 0,-10 0 0 0,1 0 0-2,-1 0 0 2,-3 0 0-1,0 0 0 1,6 0 0-2,-6-3 0 2,3 3 0 1,-3 0 0-1,4 0 0 0,-1 0 0-2,-2 0 0 2,-1 0 0 0,0 0 0-2,0 0 0 2,0-5 0 0,-40-4 0 0,-17-7 0-2,-4-6 0 2,-18-2 0 0,8-1 0 0,-6 9 0-2,0 1 0 3,0 4 0-2,6 8 0 0,2-2 0 0,5 3 0 1,6-2 0 0,16-2 0 0,14 3 0-2,8 1 0 2,7-3 0 0,3 1-7 0,4 1-3-3,-1 0-7 4,2 1 5-1,5-1-1-1,0 3 4 0,0-2 4 2,0-1 5-2,25 3 4 1,21 0-2-2,14 0-2 1,14 5 2 2,-6 20-4-2,9 4 2 0,-15 1 0 1,-4-2-1 0,-3 1 2 0,-10-9-2-2,-4-1 2 2,-2 1-1 0,-15-5 1 0,-3 0 0-3,-1 0 0 4,-1-1 0-1,-6 6 0 0,-6 2 0-2,6 3-1 2,-6 6 0 0,-7-1 0 0,0 13-1-2,0 2-1 2,-7 6 2 0,-26 4 0-1,-6 6 0 0,-2 0 1 1,9 4-1 0,-10-11 0 0,5-10 1-2,5-13-1 1,14-15-2 2,7-6 2-1,2-9-1-3,9-1 2 3,0 0 1 1,0 0-1-1,0 0 3-2,0 0-3 2,0 0-1-1,20-16-3 2,14-21 0-4,6-16 1 4,4-9 1-2,12-11 0 1,1-5-1-1,4-3-1 1,-11 9 3 0,3 13-9 0,-13 18-16-2,-17 15-24 1,-2 12-29 1,-18 6-56 1,-3 3-71-4,0 5-130 4,0 0-557-1</inkml:trace>
    </iact:actionData>
  </iact:action>
  <iact:action type="add" startTime="32203">
    <iact:property name="dataType"/>
    <iact:actionData xml:id="d20">
      <inkml:trace xmlns:inkml="http://www.w3.org/2003/InkML" xml:id="stk20" contextRef="#ctx0" brushRef="#br3">15413 7057 89 0,'0'0'429'8,"0"0"-226"-2,0 0-75 2,0 0-33 0,0 0-45-2,0 0-19 2,0 0 0 1,0 24 2-2,0-1-4 1,0 5-8-2,0 3-8 2,0 2-4 1,0-4 2-2,0-6-5-1,0-14 0 2,0 1 5 1,0-10 3-3,0 0 1 2,16 0-1 0,5 0-6 0,10 0-6-1,-3 0 8-1,2 0 12 2,1 0 7 0,8 0-1 0,4 0-5-1,11 0-6 1,3 0-2 0,8 0-1-3,-3 0-2 4,9 0 4-2,-1 0 5 2,-5 0 3-4,10 5-7 3,-1 1-4 1,10-3-3 0,0 0-5-2,14-3 2-1,0 3 4 2,4-1-4 0,2 4 1-2,-1 0 3 2,7 2-1 0,-10-2 4 0,-12 0 3-3,10-1-1 4,-14 1 2-1,4 0-7 0,1-1-5-3,-10 1-1 4,15-4 4-1,1-2-5 0,2 0 2-2,3 0-2 2,3 0 1 0,4 0-1-1,-16 0 1 0,5-2-1 2,-15-2 2-2,-1 2 1 1,-3 2 1 0,-9 0 3-2,4 0-7 2,-8 0 2 0,-3 0-3-2,-2 0-2 2,-1 0 0 0,2 0 2 1,4 0-1-5,-4 0-1 6,13 0 0-4,-6 2 0 3,4 2 2-1,-2-2-1-2,5 5 0 2,-3-6-2 0,6 6-4-2,-13-2 3 2,5-5-2 0,-2 2 2 1,-2-2 0-2,1 0 1-1,-3 0-1 1,-2 0 0 1,-1 3 0 0,6 0 1-2,-5 1-1 2,3-4 1 1,-8 2-3-1,-11-2 0-2,0 0 2 2,-13 0-3-1,3 0 2-1,-7 0-2 3,5 0 2-1,-8 0-2 0,6 0 1 0,-6 0 0-2,-5 0-2 2,1 0 4 0,-5 0-1-3,-6 0 2 4,3 0 1-1,-6 0 1 0,6 0-2-2,3 0 1 2,-9 0-1 0,6 0 0 0,-5 0 1-1,2 0 0 0,-3 0-2 1,-1 0 1 0,0 0 0-2,1 0 0 3,-6 0-2-2,-1 0 2 1,0 0-1-2,0 0 1 3,0 0 0-2,0 0-1 2,0 0 0-4,0 0 0 3,0 0-1 0,0 0 1-1,0 0 0-1,0 0 1 2,0 0 0 1,0 0 1-1,0 0-1 0,0 0-2-2,0 0 2 1,0 0-1 1,0 0 0-1,0 0-1 1,0 0 2 0,0 0-4 0,0 0 2-2,0 0 0 2,0 0 2 0,0 0 2 0,0 0-2-2,0 0 0 2,0 0-2 0,0-2 0 0,0-10-10-2,0-5-10 2,0-9 17 0,0-5 5 0,0 4-1 0,0-3-8-2,0 0-17 1,-8 6-16 2,-8 4-47-3,-2 0-18 1,4 15-84 2,9 5-104-1</inkml:trace>
    </iact:actionData>
  </iact:action>
  <iact:action type="add" startTime="34345">
    <iact:property name="dataType"/>
    <iact:actionData xml:id="d21">
      <inkml:trace xmlns:inkml="http://www.w3.org/2003/InkML" xml:id="stk21" contextRef="#ctx0" brushRef="#br3">24716 7186 469 0,'0'0'236'6,"0"0"-87"2,0 0-56-1,0 0-54 0,0 0-16 1,0 0-4 1,21 54 4-4,-21-30 8 4,0-1 7-2,3-1-4 1,1 1-9-2,5-4-8 3,-6-2-3-2,-2-2-5 1,2-4-4-2,8-5-1 3,-9-3-4-1,1-3-1-1,-3 0 0-1,8 0 1 2,4 0 11 0,5 0-5 0,2 0-2-1,-10 0-3 1,10 4 3-1,-2 2 4 2,4-3 5-2,2 1 7 0,0 3 0 1,6-1 3-1,-4 0-7 0,2-6-2 2,9 2-6-3,-2-2 1 3,5 0 0-3,-7 3 7 2,7 0 4 0,7 0-1 0,-2 3-3-3,4-2-2 4,8 0 0-1,1 1-7 0,2 0 0-2,-7 3-1 2,8-5 0 0,1 1 0 0,8 2-1-2,-5-6 3 2,3 2-1 0,7-2 1 0,-11 0-4-3,7 0 2 4,-6 0-3-1,-5 0 3 0,2 0-1-2,-2 0-2 2,5 0 2 0,1 0-2 0,-2 0 2-3,-2 0 1 4,-1 0 2-2,6 0-1 1,-3 7 2-1,-3-5-6 1,1 0 1 0,3 2-3 0,1-4 2-2,7 2 0 2,-4 1 0 0,-5 1 3 0,3-4-5-3,-10 0 2 4,0 0-1-2,6 0 1 2,8 0-2-3,-9 0 1 2,7 5 1 0,4 7-1 0,-3 3 6-3,3 2-6 4,8 0 0-2,-9 0 3 2,7-1-4-3,-3 1 0 2,-1-5 1 0,-6-1 0 0,8-2 1-2,-8-1-2 3,9 0 0-2,-2 4 1 1,-5-4 1-2,10 3-2 2,-8 1 2 1,5-4-1-1,-9 4-1-3,2-1 2 3,-4-4-1 0,-6 5-2 0,-2-7 2-3,1 2-1 4,6-4-1-2,8-1 1 2,-7-2 2-3,3 5-2 2,3 7 1 0,5-1-1 0,-9 8 0-2,4-1-1 3,-11-4 0-3,-10 0 0 2,1-11 0-1,-7 0 0 1,-4-3 0 0,-2 0 1 0,-6 0-1-2,-7 0 0 2,-1 0 1-1,-5 0-1 1,9 0 0-2,-6 0 1 3,2 0 0-2,8 0 0 2,-5 0-2-3,8 0 3 2,0-3-4 0,-5-3 2-1,5 0 0 0,-3-2 0 2,-1 1 0-3,-3 0 0 3,-5 1 1-4,-4 2-2 4,-4 4 1-1,-5-5 0 0,5 3 1-2,-3-6-1 2,-1 5-1 0,-3-3 0 0,-2 6 2-3,-7 0-1 4,3 0 1-2,-3 0 0 2,0 0-2-3,0 0 2 2,0 0-2 0,0 0 2 0,6 0-1-2,-2 0 0 2,-4-3-1 0,3 3 1 0,-3-3-1-2,0 3 1 2,3-2-3 0,-2-10 1 0,11-8-6-3,-8-13 0 4,9-12-1-1,-6-6-9 0,-4 4-3-2,7 5-6 1,-10 11-12 1,0 5-37 0,0 0-32-1,-26 0-81 1,3 22-54 0,12 4-501 0</inkml:trace>
    </iact:actionData>
  </iact:action>
  <iact:action type="add" startTime="39566">
    <iact:property name="dataType"/>
    <iact:actionData xml:id="d22">
      <inkml:trace xmlns:inkml="http://www.w3.org/2003/InkML" xml:id="stk22" contextRef="#ctx0" brushRef="#br1">21149 9743 517 0,'0'0'235'8,"0"0"-64"-2,0 0-60 2,0 0-36-1,0 0-24 1,0 0-5-2,57-6 2 2,-50 6 3 0,6 0-7 0,-6 0-11-2,6 12-11 2,-10 16-4 0,6 8-12 1,-5 6 0-3,-4 5-2 2,0 1-1 0,0 3-2 0,0-4 1-2,-10 2-2 1,4-2 1 2,2-4 1 0,4-4 0-2,0-8 2 0,0-3 5 1,4-6 7 0,32-1 0-2,8-8-7 2,10-7-4 1,-8-3-2-2,2-3-1 0,-2 0 0 0,-13-11-2 1,5-29-1 0,-2-12 0-1,-8-14-1 1,1-3 1 1,-10 0 1-3,-11 7 0 1,1 15-1 0,-4 13 1 1,-5 14 0 0,0 12 0-2,0 5-1 1,0 3-1 1,0 0 1 0,0 0-3-2,0 31 4 1,0 19 5 1,0 13 3 1,0 6-4-3,0 13 3 2,0-3 2 0,0-6-5-2,0-8-2 2,0-23-1 0,0-14-1 0,-5-14-4-2,5-14 2 2,0 0-24 0,0 0-49 0,10-27-60 0,15-25-35-3,-12 22-41 4,-10 2-298-2</inkml:trace>
    </iact:actionData>
  </iact:action>
  <iact:action type="add" startTime="40226">
    <iact:property name="dataType"/>
    <iact:actionData xml:id="d23">
      <inkml:trace xmlns:inkml="http://www.w3.org/2003/InkML" xml:id="stk23" contextRef="#ctx0" brushRef="#br1">22032 9535 322 0,'0'0'247'7,"0"0"-34"0,0 0-73 1,0 0-43-1,0 0-22 0,0 0-6 1,136 36-11-1,-114-8-13 2,-3 6-3-3,-15 1-1 1,0 12-21 2,-4-2-10-1,0-1-8 0,-14-4-2-2,-27-9 0 1,1-14-4 2,-10-17 0-3,14 0-5 1,12 0-15 1,13-17-6 0,11-5 15 0,0 2 12-1,8 5 3 1,32 10 3 0,4 5 13-1,9 0-2 0,-3 0-6 1,3 0-8 0,-12 0-2-1,-8 11 0-1,-7 3-28 2,-5 1-53 0,-21-13-109 1,0 4-431-4</inkml:trace>
    </iact:actionData>
  </iact:action>
  <iact:action type="add" startTime="40767">
    <iact:property name="dataType"/>
    <iact:actionData xml:id="d24">
      <inkml:trace xmlns:inkml="http://www.w3.org/2003/InkML" xml:id="stk24" contextRef="#ctx0" brushRef="#br1">22484 10159 478 0,'0'0'293'7,"0"0"-72"-1,0 0-61 2,0 0-69 0,0 0-13-2,0 0-23 2,203 0-1-1,-162 0-18 2,2 0-14-2,-15 0-15 0,1 0-7 2,-18 0-4-2,-11 0-34-1,0 8-66 3,0-1-92-2,0 0-145 1</inkml:trace>
    </iact:actionData>
  </iact:action>
  <iact:action type="add" startTime="40984">
    <iact:property name="dataType"/>
    <iact:actionData xml:id="d25">
      <inkml:trace xmlns:inkml="http://www.w3.org/2003/InkML" xml:id="stk25" contextRef="#ctx0" brushRef="#br1">22558 10361 605 0,'0'0'195'5,"0"0"-31"4,0 0-77-2,0 0-11-1,0 0-24 3,0 0-18-2,170 12-22 2,-127-12-12-1,-2 0-1-2,4 0-46 2,-29 0-68-1,0 0-249 2</inkml:trace>
    </iact:actionData>
  </iact:action>
  <iact:action type="add" startTime="41276">
    <iact:property name="dataType"/>
    <iact:actionData xml:id="d26">
      <inkml:trace xmlns:inkml="http://www.w3.org/2003/InkML" xml:id="stk26" contextRef="#ctx0" brushRef="#br1">23816 9787 369 0,'0'0'167'6,"0"0"7"2,0 0-62 0,0 0-43 0,0 0 0-2,0 0 1 2,-469 237-2-1,415-166-15 2,19 3-6-4,15 4-7 3,20-6-11 0,0-2 0 1,23-11-6-3,36-8 2 1,27-11-8 1,2-22-1 0,14-14-3 0,-2-4-2 0,-10-31-2 1,-21-34-1-2,-12-11 0 0,-35-11-6 0,-22-9 0 1,0 7-2 0,-38 7 0-3,-19 13-4 4,-9 15-5 0,2 14-42-1,-13 16-76-1,57 24-83-1,0 0-369 2</inkml:trace>
    </iact:actionData>
  </iact:action>
  <iact:action type="add" startTime="43137">
    <iact:property name="dataType"/>
    <iact:actionData xml:id="d27">
      <inkml:trace xmlns:inkml="http://www.w3.org/2003/InkML" xml:id="stk27" contextRef="#ctx0" brushRef="#br3">24824 10425 898 0,'0'0'218'4,"0"0"-58"5,0 0-25-1,0 0-26 0,0 0-28-2,0 0-8 1,72 17-11 1,-14-8-34 0,22 2 13-1,4 1-9 0,16-4-3 1,0-3-12 1,-13-1-10-2,-9-4-4 0,-21 0-2 0,-30 2-1 2,-14 1-4-2,-13 0-37 0,0 7-77 1,-24 5-58 0,-30 2-3 0,15-9-114-2,16-5-254 1</inkml:trace>
    </iact:actionData>
  </iact:action>
  <iact:action type="add" startTime="43466">
    <iact:property name="dataType"/>
    <iact:actionData xml:id="d28">
      <inkml:trace xmlns:inkml="http://www.w3.org/2003/InkML" xml:id="stk28" contextRef="#ctx0" brushRef="#br3">24716 10746 244 0,'0'0'595'6,"0"0"-354"1,0 0-71 1,0 0-40 0,0 0-39 0,0 0 6-1,121-2-17 1,-62-6-3-1,18-4 0-1,4 4-26 2,2 2-3 0,-2 2-11 0,0 4-6-2,-17 0-14 2,-8 0-3 0,-12 0-7 1,-15 0-7-4,-18 0 0 3,1 0-7 0,-12 0-25 0,0 0-49-1,0 0-40 1,0 0-40 0,0 0-47 0,0 0-72-2,0-2-266 2</inkml:trace>
    </iact:actionData>
  </iact:action>
  <iact:action type="add" startTime="43819">
    <iact:property name="dataType"/>
    <iact:actionData xml:id="d29">
      <inkml:trace xmlns:inkml="http://www.w3.org/2003/InkML" xml:id="stk29" contextRef="#ctx0" brushRef="#br3">25299 10153 820 0,'0'0'201'7,"0"0"-62"-1,0 0-61 1,0 0 6 2,0 0-16-2,0 0-6 0,75 107-4 1,-31-60-2 0,1 0-3 1,9-3 4-5,-4-2-14 4,7-8-14 1,-1-6 6-2,-4-6-14-1,-7-3-3 2,-14-1-4 1,-12-6-4-1,-9-4 1-1,-10-3 0-1,0 9-7 3,0 6-4-1,-39 10-1-3,-15 9 1 3,-10 1 1 0,-13 2 2 0,6 5 2 0,-2 2 1-1,9-2-1 1,12-7 0 0,14-9-4-2,12-11-2 1,13-12 1 2,8-8-10-1,5 0-31-2,0 0-64 2,16-22-74 0,6 1-82 0,4 2-187-2</inkml:trace>
    </iact:actionData>
  </iact:action>
  <iact:action type="add" startTime="45524">
    <iact:property name="dataType"/>
    <iact:actionData xml:id="d30">
      <inkml:trace xmlns:inkml="http://www.w3.org/2003/InkML" xml:id="stk30" contextRef="#ctx0" brushRef="#br4">26205 10330 860 0,'0'0'246'8,"0"0"-103"-2,0 0-45 1,0 0-44 2,0 0-2-2,0 0-11 0,33 84-1 1,-28-33 15-1,8 5-3 1,-7 9-9-2,-5-3-6 3,2-4-12-1,-3-1-2 0,4-12-9-2,-4-11-4 2,8-9-3 0,-7-10 2 1,-1-11 6-4,0 0 6 3,3-2-3-1,1-2-4 1,5 0 4-2,1 0-3 2,7 0-9 0,7 0-3 0,9-13-3-2,-1-19 2 3,7-14-1-2,10-9 0 1,-8-7 0-1,-14 3 1 1,5 12-2-1,-14 10 1 2,-7 13-3-3,4 6 2 2,-7 4-10 0,6 3-21 0,4-3-65-2,-9 2-63 2,0 12-43 0,-9 0-79 0,0 0-734-2</inkml:trace>
    </iact:actionData>
  </iact:action>
  <iact:action type="add" startTime="46468">
    <iact:property name="dataType"/>
    <iact:actionData xml:id="d31">
      <inkml:trace xmlns:inkml="http://www.w3.org/2003/InkML" xml:id="stk31" contextRef="#ctx0" brushRef="#br4">26189 10048 656 0,'0'0'244'7,"0"0"-68"1,0 0-45 1,0 0-37-3,0 0 0 2,0 0-11-1,0 0-11 2,13-1-16-3,20-3 4 2,11 4-1 0,7 0-6 0,18 0-7-3,8 0-7 4,6 0-13-2,1 5-3 2,0-1-8-3,-10-4-1 1,-6 3 5 3,-12-3-4-3,-15 0 1 0,-5 3-7 0,-20-3 1 0,-11 0-4 1,-5 0-3-1,0 0-3 1,0 0-2 0,0 0-1 0,0 0 3-2,0 0-6 2,0 0 2 0,-18-23 1 0,-21-19 3-3,-2-11 1 4,-2-1-1-1,5-1 0 0,5 1-2-3,10 11 2 3,13 15-2 1,1 14-12-1,9 12-29-2,0 2-34 2,0 0-48-1,19 13-104 2,10 14-82-3</inkml:trace>
    </iact:actionData>
  </iact:action>
  <iact:action type="add" startTime="48464">
    <iact:property name="dataType"/>
    <iact:actionData xml:id="d32">
      <inkml:trace xmlns:inkml="http://www.w3.org/2003/InkML" xml:id="stk32" contextRef="#ctx0" brushRef="#br3">28050 10260 840 0,'0'0'252'7,"0"0"-103"0,0 0-35 1,0 0-32-1,0 0-4-1,0 0-3 3,16 0-5-2,-32 0-23 2,-26 0 11-1,-17 8-17-3,-5-1-14 4,3-7-17-1,5 4-7 0,9 0-1-2,7-4-1 2,3 0-1 0,20 0-1 0,11 0-1-2,-1 0-9 2,7 0-10 0,0 0-20 0,0 0-26-2,0 0-20 2,17 0-34 0,12 16-68 0,-18 1-61-2,3 4-277 1</inkml:trace>
    </iact:actionData>
  </iact:action>
  <iact:action type="add" startTime="48772">
    <iact:property name="dataType"/>
    <iact:actionData xml:id="d33">
      <inkml:trace xmlns:inkml="http://www.w3.org/2003/InkML" xml:id="stk33" contextRef="#ctx0" brushRef="#br3">28073 10588 625 0,'0'0'266'7,"0"0"-48"1,0 0-73-1,0 0-35-2,0 0-31 4,0 0-3-2,34 20-8 2,-65-17-14-2,-19 4 15 0,-14-5-6 1,-13 3-21 0,5-5-12-2,11 0-13 3,4 0-5-2,14 0-5 2,15 0-6-4,8 0-1 3,17 0-3 0,3 0-14 0,0 0-43 0,0 0-58-2,30 0-24 2,-6 0-107-1,2 0-167 1</inkml:trace>
    </iact:actionData>
  </iact:action>
  <iact:action type="add" startTime="50532">
    <iact:property name="dataType"/>
    <iact:actionData xml:id="d34">
      <inkml:trace xmlns:inkml="http://www.w3.org/2003/InkML" xml:id="stk34" contextRef="#ctx0" brushRef="#br5">28733 10279 704 0,'0'0'270'8,"0"0"-69"-1,0 0-86 0,0 0-32 1,0 0-26-1,0 0-8 2,77 40-17-3,-21-40-5 2,1 0-5-1,-1-20 2 1,-5-7-2-1,-10-7-7 0,-5-3-5 2,-10 3-7-2,-11 1-3-1,-8 4 0 2,-7 1-4 0,0-1-3 1,-9 2-1-3,-30 7 2 1,-2 3 1 2,-5 12 3-1,3 5 2-3,2 0 2 4,2 0 2-2,8 12-1 1,-6 15 4-1,3 15 1 2,7 15 6 0,-2 7 3-1,1 6-6-3,9 7 7 4,3-4-2-2,8-9 0 2,8-10-1-3,0-12 0 1,0-9 1 0,29-5-7 2,23-8-4-3,12-8-2 2,15-11-3 0,-2-1-2 0,0 0-7-2,-16 0-7 1,-13 0-17 2,-5-5-23-1,-9-14-44 0,-8-7-56-2,-26 12-91 3,0 4-262-4</inkml:trace>
    </iact:actionData>
  </iact:action>
  <iact:action type="add" startTime="51059">
    <iact:property name="dataType"/>
    <iact:actionData xml:id="d35">
      <inkml:trace xmlns:inkml="http://www.w3.org/2003/InkML" xml:id="stk35" contextRef="#ctx0" brushRef="#br5">29552 10313 661 0,'0'0'388'5,"0"0"-203"3,0 0-51 0,0 0-65-1,0 0-22 0,0 0-8 1,-54 309-5 0,44-266-20 0,7-19-13-3,-2-9-1 3,5-13-8 1,0-2-19-1,0 0-84-2,0-13-64 2,0-8-63-1,0-6-554 2</inkml:trace>
    </iact:actionData>
  </iact:action>
  <iact:action type="add" startTime="51395">
    <iact:property name="dataType"/>
    <iact:actionData xml:id="d36">
      <inkml:trace xmlns:inkml="http://www.w3.org/2003/InkML" xml:id="stk36" contextRef="#ctx0" brushRef="#br5">28724 9496 329 0,'0'0'396'7,"0"0"-170"1,0 0-69 0,0 0-31-1,0 0 1-1,0 0-16 2,0 0-10 1,41-21-19-4,2 21-4 4,14 0-7-2,8 0-9 2,12 10-19-3,22-3 1 2,-7 3-7-1,14-7-2 1,-9 7-13-1,0-2-22 2,-20 1 0-2,-16-4 0 2,-20-2 0-1,-21 0 0-2,-7-3 0 1,-13 0 0 1,0 0 0-2,0 0 0 1,0 0 0 2,0 0 0-1,0 0 0-2,0 0 0 2,0 0 0 0,-17-13 0 0,-21-27 0-2,-17-10 0 1,7-1 0 2,7 14 0-1,1 3 0-2,17 11 0 1,4 9 0 2,4 6 0-1,15 6 0-2,0-1 0 2,0-3 0 0,0-2-45 0,0-5-75-2,2 9-86 1,14 4-160 2</inkml:trace>
    </iact:actionData>
  </iact:action>
  <iact:action type="add" startTime="59780">
    <iact:property name="dataType"/>
    <iact:actionData xml:id="d37">
      <inkml:trace xmlns:inkml="http://www.w3.org/2003/InkML" xml:id="stk37" contextRef="#ctx0" brushRef="#br1">20943 12113 373 0,'0'0'425'5,"0"0"-256"3,0 0-65 1,0 0-28-1,0 0-27-2,0 0 3 2,0 0 6 0,38 0-12-1,-31 0-11 0,9 0-2 0,-12 0-2 1,12 0-4 1,-13 0-2-3,2 0 1 2,3 24-9-1,-8 16-4 2,0 10-10-1,0 16 1-3,-8 1-2 4,-7 2 0 0,-2 2-1-4,-2-4 3 3,3-5 0 1,9-8 1-2,1-12 4-1,6-11 5 1,0-3 4 2,29-6-2-1,19-6-10-2,24-4-5 2,-4-8 2 1,9-4-3-2,-13-9 0-2,0-36-1 4,-5-19 0 0,-5-17 1-3,-14-8-1 3,-14-1 0-4,1 12 2 4,-16 13-3-1,2 20 4 0,-10 19-2-3,-3 12 0 4,0 9 0-2,0 5 0 0,0 0 1 1,0 22 10 0,0 37 7 0,-16 20-3-2,5 20-3 2,-2-4 2 0,-5-5-7 0,8-14-4-2,-2-14 1 2,5-18-4 0,1-18 0 0,6-15-3-2,0-8 0 1,0-3-15 2,0 0-49-1,35-17-38-2,3-30-23 2,-2-10-38 0,-19 24-47 0,-11 2-306-2</inkml:trace>
    </iact:actionData>
  </iact:action>
  <iact:action type="add" startTime="60502">
    <iact:property name="dataType"/>
    <iact:actionData xml:id="d38">
      <inkml:trace xmlns:inkml="http://www.w3.org/2003/InkML" xml:id="stk38" contextRef="#ctx0" brushRef="#br1">21942 11573 485 0,'0'0'230'3,"0"0"-40"5,0 0-65 0,0 0-40 0,0 0-12-2,0 0-5 2,0 0-2 1,180 64-1-2,-166-27-18 0,-1 7-12 1,-8 9-8 0,-5-2-14-1,0 3-7-1,-32-10-6 2,-22-9-2 0,-2-13 0 0,5-14-3-2,15-8-5 2,12 0-2 0,11 0 2 0,13 0 4-2,0-14 6 2,13-2 4 1,13 2 2-2,12 6-2 0,3 1-1 1,2 7-2-1,4-2-1 2,3 2 0-3,-13 0-5 1,-10 0-42 2,-4 0-48-1,-23 0-73-3,0 6-193 3</inkml:trace>
    </iact:actionData>
  </iact:action>
  <iact:action type="add" startTime="61003">
    <iact:property name="dataType"/>
    <iact:actionData xml:id="d39">
      <inkml:trace xmlns:inkml="http://www.w3.org/2003/InkML" xml:id="stk39" contextRef="#ctx0" brushRef="#br1">22286 12374 379 0,'0'0'483'9,"0"0"-262"-4,0 0-70 1,0 0-47 4,0 0-29-3,0 0-11-1,0 0-20 2,229 0-9 0,-193 0-17 0,0 0-10-3,-11 0-8 4,-7 0-4-1,-13 0-22 0,-5 0-76-2,0 0-53 1,0 0-103 2,0 3-305-1</inkml:trace>
    </iact:actionData>
  </iact:action>
  <iact:action type="add" startTime="61228">
    <iact:property name="dataType"/>
    <iact:actionData xml:id="d40">
      <inkml:trace xmlns:inkml="http://www.w3.org/2003/InkML" xml:id="stk40" contextRef="#ctx0" brushRef="#br1">22377 12537 595 0,'0'0'277'5,"0"0"-100"4,0 0-63-2,0 0-23-1,0 0 2 2,0 0-22 1,146 8-37-1,-114-8-29-2,3 0-5 1,3 0-12 3,-2 0-64-3,4-12-74-1,-29 4-91 1,5-1-503 2</inkml:trace>
    </iact:actionData>
  </iact:action>
  <iact:action type="add" startTime="61522">
    <iact:property name="dataType"/>
    <iact:actionData xml:id="d41">
      <inkml:trace xmlns:inkml="http://www.w3.org/2003/InkML" xml:id="stk41" contextRef="#ctx0" brushRef="#br1">23873 11805 224 0,'0'0'560'3,"0"0"-382"6,0 0-123-2,0 0 21 2,0 0 1-4,0 0 0 3,-274-17-13 0,203 17-20 0,-6 0-24-2,13 0-10 2,8 0-9 0,2 0 2 1,15 4-3-3,10 1-4 2,10 0-26 0,3 5-94-1,16-7-95-1,0 1-302 3</inkml:trace>
    </iact:actionData>
  </iact:action>
  <iact:action type="add" startTime="61813">
    <iact:property name="dataType"/>
    <iact:actionData xml:id="d42">
      <inkml:trace xmlns:inkml="http://www.w3.org/2003/InkML" xml:id="stk42" contextRef="#ctx0" brushRef="#br1">23455 11778 527 0,'0'0'277'6,"0"0"-105"0,0 0-99 3,0 0-29-1,0 0 6-1,0 0-5 0,-8 274-5 0,-8-222-16 1,3-11-8 0,5-9-12-2,5-10-2 2,3-7-1 1,0-14-1-1,0-1-9-2,0 0-58 1,27-1-87 2,-14-19-99-2,-5 1-168-1</inkml:trace>
    </iact:actionData>
  </iact:action>
  <iact:action type="add" startTime="62046">
    <iact:property name="dataType"/>
    <iact:actionData xml:id="d43">
      <inkml:trace xmlns:inkml="http://www.w3.org/2003/InkML" xml:id="stk43" contextRef="#ctx0" brushRef="#br1">23632 11955 115 0,'0'0'533'6,"0"0"-325"2,0 0-113-2,0 0-43 2,0 0-8 0,0 0-13 0,3 196-16-2,-3-163-12 2,0 5-3 0,0-8-3 0,0 1-30-2,0-6-73 1,0-21-153 2,0 1-328-1</inkml:trace>
    </iact:actionData>
  </iact:action>
  <iact:action type="add" startTime="62299">
    <iact:property name="dataType"/>
    <iact:actionData xml:id="d44">
      <inkml:trace xmlns:inkml="http://www.w3.org/2003/InkML" xml:id="stk44" contextRef="#ctx0" brushRef="#br1">23793 12666 459 0,'0'0'275'7,"0"0"-94"0,0 0-52 2,0 0-31-2,0 0-17-1,0 0-35 2,-600 47-33 0,525-44-9 1,11 1-4-3,22-4-1 1,19 0-19 2,11 0-74-1,12 0-136-2,0 0-411 1</inkml:trace>
    </iact:actionData>
  </iact:action>
  <iact:action type="add" startTime="62563">
    <iact:property name="dataType"/>
    <iact:actionData xml:id="d45">
      <inkml:trace xmlns:inkml="http://www.w3.org/2003/InkML" xml:id="stk45" contextRef="#ctx0" brushRef="#br1">23407 12856 482 0,'0'0'252'7,"0"0"-57"-1,0 0-73 2,0 0-51 0,0 0-34-1,0 0-17 0,87 326-13 0,-146-275-6 2,-9-18 0-2,-6-15-1-1,12-18 0 3,5 0-4-1,16 0-5 0,18-21-4-2,23-1-6 1,0 0 6 2,0 5 11-2,42 9 2-1,3 8 3 2,16 0 15 0,12 2 4 1,-7 28-5-2,11 0 16 0,-16-2-18 1,-4 0-6 0,-21-3-6-2,-22-3-3 1,-14-2-20 3,0-17-119-4,0 0-467 1</inkml:trace>
    </iact:actionData>
  </iact:action>
  <iact:action type="add" startTime="64404">
    <iact:property name="dataType"/>
    <iact:actionData xml:id="d46">
      <inkml:trace xmlns:inkml="http://www.w3.org/2003/InkML" xml:id="stk46" contextRef="#ctx0" brushRef="#br3">24522 12466 520 0,'0'0'505'6,"0"0"-308"2,0 0-50-3,0 0-50 4,0 0-17-2,0 0 10 2,0 0-14-2,81 22-10-1,12-22-19 2,23 0 14 0,9 0-16 0,-5 0-12-1,-3 0-4 1,-27 0-13 0,-20 0-7-1,-28 0-7 0,-23 5-2 0,-15 2-23 1,-4 3-61-2,-4 5-73 2,-35 5-54 1,2-8-65-2,10-2-81 2</inkml:trace>
    </iact:actionData>
  </iact:action>
  <iact:action type="add" startTime="64748">
    <iact:property name="dataType"/>
    <iact:actionData xml:id="d47">
      <inkml:trace xmlns:inkml="http://www.w3.org/2003/InkML" xml:id="stk47" contextRef="#ctx0" brushRef="#br3">24531 12809 490 0,'0'0'497'7,"0"0"-268"0,0 0-60 0,0 0-50 2,0 0-17-2,0 0 0 0,172-8-7 0,-76 16-21 3,10 4-10-4,7-2-4 0,-9 7-17 2,-8-2-40 0,-15 5-3-2,-17-7 0 2,-9-2 0 0,-22-3 0 0,-8-8 0 0,-5 4 0-1,-17-4 0 0,-3 0-37 2,0 0-94-1,0 0-52-3,0 0-73 4,0 0-150-1</inkml:trace>
    </iact:actionData>
  </iact:action>
  <iact:action type="add" startTime="65130">
    <iact:property name="dataType"/>
    <iact:actionData xml:id="d48">
      <inkml:trace xmlns:inkml="http://www.w3.org/2003/InkML" xml:id="stk48" contextRef="#ctx0" brushRef="#br3">25235 12171 704 0,'0'0'246'8,"0"0"-104"-2,0 0-41 1,0 0-25 1,0 0-9 1,0 0-10-1,70 124 7-2,-30-89-19 2,10 12 15 0,6 5-5-1,8 10-8 0,-6 0 3 1,-4-3-17-1,-5-8 2 2,-17-11-4-4,-8-13-3 4,-16-10 0-1,-8-6-10-2,0 6-7 2,0 10-4-1,-32 14-4 2,-20 9 0-3,-21 4-2 3,-7-4 5-2,-1-1-3 1,18-8-1 0,3-7-2-2,19-6 0 2,17-12-1 0,8-7-5-3,16-9-13 3,0 0-47 1,40 0-56-1,24-14-49-1,-20-6-77-1,-4 3 14 3</inkml:trace>
    </iact:actionData>
  </iact:action>
  <iact:action type="add" startTime="66547">
    <iact:property name="dataType"/>
    <iact:actionData xml:id="d49">
      <inkml:trace xmlns:inkml="http://www.w3.org/2003/InkML" xml:id="stk49" contextRef="#ctx0" brushRef="#br4">26169 12452 588 0,'0'0'335'6,"0"0"-130"2,0 0-69 0,0 0-42 0,0 0-25-2,0 0 3 2,53 197-10 0,-50-150-1 0,7 7-1-1,-10 2-9 0,3 6-7 1,-3 2-6 1,5 1-11-2,-2-11-11 0,7-12-3 0,-4-8 3 1,-6-12 7-2,1-11-8 2,2 1-4 0,1-10 1 0,-4-2-5-1,8 0-2 1,0 0-3 0,11-10-1 0,14-33 0-3,8-13-1 4,0-15 1-2,6-10-1 1,3-6 6 0,-8 0-4 1,-13 14 3-1,3 22-4-1,-9 20 4-1,-6 12-4 2,6 7 0 0,-5 7-2-1,2 2-2-1,-4 3-26 2,-1 0-58 0,0 0-51 0,1 0-52-2,-16 0-78 2,0 0-240-1</inkml:trace>
    </iact:actionData>
  </iact:action>
  <iact:action type="add" startTime="67060">
    <iact:property name="dataType"/>
    <iact:actionData xml:id="d50">
      <inkml:trace xmlns:inkml="http://www.w3.org/2003/InkML" xml:id="stk50" contextRef="#ctx0" brushRef="#br4">26085 12072 774 0,'0'0'247'4,"0"0"-94"3,0 0-50 1,0 0-24 0,0 0-6-2,0 0-3 3,74 0 1-2,-27 11-15 1,25 2 5-2,9-5-3 2,7 1-9 0,9-4-8 0,2-3 1-1,-5 1-17 0,-14 0 4 1,-15-1 5 0,-9 1-10-2,-25-3-3 3,-11 0-2 1,-11 0-6-3,-9 0-8-1,0 0-5 1,0 0 0 1,0-18-5 0,0-19 5-2,-25-7 2 2,-7 0-2-1,12-1 0 2,-3 3 0-4,7 9-1 4,1 4-8-1,5 7-28 0,2 0-59-3,0 2-78 3,8 16-59 0,0 4-120 0</inkml:trace>
    </iact:actionData>
  </iact:action>
  <iact:action type="add" startTime="68678">
    <iact:property name="dataType"/>
    <iact:actionData xml:id="d51">
      <inkml:trace xmlns:inkml="http://www.w3.org/2003/InkML" xml:id="stk51" contextRef="#ctx0" brushRef="#br3">27913 12575 1004 0,'0'0'245'6,"0"0"-88"2,0 0-53-1,0 0-41 2,0 0-14-2,0 0-16 0,-245 88-18 1,178-88-10-1,-3 0-1 0,20 0-4 1,0-7 1 0,23-10-1-1,9 4-3 0,16-9-5 1,2-1-14-1,0 4-7 2,15 2-14-4,17 12-18 3,10 5-48 0,-24 0-81 0,-1 13-88-1</inkml:trace>
    </iact:actionData>
  </iact:action>
  <iact:action type="add" startTime="68952">
    <iact:property name="dataType"/>
    <iact:actionData xml:id="d52">
      <inkml:trace xmlns:inkml="http://www.w3.org/2003/InkML" xml:id="stk52" contextRef="#ctx0" brushRef="#br3">27921 12910 868 0,'0'0'235'3,"0"0"-89"3,0 0-34 3,0 0-61-1,0 0 42-3,0 0-23 4,-266 25-21-1,206-25-19-1,9 0-16 0,15 0-12 0,12 0-2 3,8 0-5-3,16-5-25-1,0-4-91 1,0 3-68 1,20 6-36 0</inkml:trace>
    </iact:actionData>
  </iact:action>
  <iact:action type="add" startTime="70560">
    <iact:property name="dataType"/>
    <iact:actionData xml:id="d53">
      <inkml:trace xmlns:inkml="http://www.w3.org/2003/InkML" xml:id="stk53" contextRef="#ctx0" brushRef="#br5">28388 12720 551 0,'0'0'492'7,"0"0"-323"-1,0 0-21 2,0 0-81 1,0 0-31-1,0 0-9-2,0 0-5 1,264 55 3 1,-221-89-4 0,-5-4-7-2,-6-11-2 3,-15-3-7-2,-9 3-5 1,-8 1-1-1,0 6 0 0,-13 8-4 2,-15 9-1-1,-13 11 6-3,-12 14-3 3,2 0 3 0,-17 45 7 0,3 13 2 0,5 16 5 0,4-2 2 1,12 0 7-1,17-8-2-3,9-13 0 4,18-4 0-2,0-1 13 1,23-1-2-2,46 0-8 2,18-3-9 1,13-6-8-1,-9-8-6-2,-16-9 0 2,-14-4-2 0,-16-9-9 0,-9-6-32-3,-4 0-77 3,-11-11-66 0,-21-6-122-1,0-3-112-1</inkml:trace>
    </iact:actionData>
  </iact:action>
  <iact:action type="add" startTime="71042">
    <iact:property name="dataType"/>
    <iact:actionData xml:id="d54">
      <inkml:trace xmlns:inkml="http://www.w3.org/2003/InkML" xml:id="stk54" contextRef="#ctx0" brushRef="#br5">29416 12975 489 0,'0'0'477'6,"0"0"-289"-1,0 0-24 3,0 0-82 1,0 0-35-2,0 0-15 0,103 146-9 0,-142-102-8 2,-25-7-11-2,-4-11-4 0,-12-9-5 0,2-16 4 2,18-1-9-1,17 0-11-2,9 0-25 2,31 0 24-1,3 0 14 2,0-5 8-3,48 5 21 2,20 0 0-1,3 0 10 2,11 5-8-4,-6 12-13 4,-12 2-7-2,-12-8-3 2,-24-7-1-3,-11 2-41 2,-17-6-67-1,0 0-140 2,-4 0-412-3</inkml:trace>
    </iact:actionData>
  </iact:action>
  <iact:action type="add" startTime="71624">
    <iact:property name="dataType"/>
    <iact:actionData xml:id="d55">
      <inkml:trace xmlns:inkml="http://www.w3.org/2003/InkML" xml:id="stk55" contextRef="#ctx0" brushRef="#br5">28487 12014 604 0,'0'0'377'7,"0"0"-198"2,0 0-16-1,0 0-71-2,0 0-15 1,0 0-9 2,0 0 9-2,165 13-4 0,-78-8 2 1,23-1-16-1,18-1-4 2,2-3-2-3,-2 0-3 2,-4 0-11 0,-12 5-33-1,-24 3-6-1,-18 1 0 4,-30-2 0-3,-13-3 0 1,-14 0 0-2,-12-1 0 2,-1-3 0 0,0 0 0 0,0 0 0-2,0 0 0 1,0 0 0 3,0 0 0-5,0 0 0 3,0 0 0 0,-33 0 0 0,-15-18 0-2,-22-18 0 2,-1-7 0 0,12 4 0 0,1 3 0 0,17 5 0-2,6 8 0 2,14 4 0 0,15 4 0 0,-1 4 0-2,7 5 0 2,0 1-113 0,0 5-74-1,0 0-65 0,0 0 105 0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6T07:06:15.42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act:action type="add" startTime="19835">
    <iact:property name="dataType"/>
    <iact:actionData xml:id="d0">
      <inkml:trace xmlns:inkml="http://www.w3.org/2003/InkML" xml:id="stk0" contextRef="#ctx0" brushRef="#br0">4178 12089 332 0,'0'0'136'59,"-4"0"-7"-59,4 0 26 0,0 0-49 0,-3 0-11 0,3 0-10 1,0 0-6-1,0 0-5 0,0 0 4 6,0 0-4 0,0 0-15 2,0 0-9 0,0 4 2-1,0 21-21 0,20 6-2 1,0-3-2 0,6 0-2 0,15 6-3-3,0-4-1 3,5-2-1 0,8 0 7 1,2-2-5-3,5 0-3 2,7-1 3 0,-3 2-7 0,2 4 3-2,3 2-2 3,-2-1 2-2,-4-4-9 2,-4 0 3-4,-3-7-4 3,-2-2 8 0,-7-6-1 1,13 2 1-4,0-1 0 3,10-2-3 0,-6 1 2 0,-1-1-1-2,-3-4-1 2,4 4-2 0,-10-11-1 0,13 5-2-2,-7 0 6 2,7-4-7 0,2 7 0 0,1-1 0-2,-2 5-7 2,-2-3 0 0,1-1 0 1,2-4 0-4,-4-3 0 3,8 2 0 0,-3-2 0 1,2 3 0-4,-5 5 0 3,7-1 0 0,-1-1 0 0,-3 1 0-3,15-7 0 4,-2 1 0-1,0 0 0 0,0-3 0-2,-4 0 0 3,1 0 0-2,-9 0 0 1,-1 0 0-2,3 0 0 3,-1 0 0-1,2 0 0-1,2 0 0 0,11 0 0 0,-7 0 0 2,6-3 0-2,-3-2 0-1,-2-7 0 3,10 0 0-2,-2 0 0 1,2-3 0-2,-3-5 0 3,12 0 0 0,-3-2 0-1,11 2 0-3,-2-6 0 4,-3 1 0-1,9 0 0-1,-12-2 0-1,0 0 0 4,-1 2 0-3,0 2 0 2,7-1 0-4,-10 1 0 2,-2 1 0 1,-11-1 0 1,-9 3 0-4,-7 0 0 3,-4-1 0 0,3-2 0 1,2 0 0-3,-8 1 0 2,3 2 0 0,-5 0 0-1,-1 0 0 1,-1 1 0-1,-1 2 0 1,-5 1 0 0,-2-1 0-3,-5 0 0 3,1 0 0 1,-6-3 0-1,-1 3 0-2,1 0 0 2,-12 4 0 0,5-2 0 0,-7 3 0-2,-9 5 0 0,-8 1 0 2,4 1 0 0,-8 1 0-3,-4 2 0 4,0-1 0-1,0 3 0 1,0 0 0-4,0 0 0 3,0-8 0 0,-8-9 0 0,-44-3 0-2,-8-7 0 3,-1 1 0 0,-5 5 0-2,-4 4 0-2,6 10 0 3,-1-3-4 0,8 10-1 0,2-1 2-2,26 1-1 2,3 0-4 0,13 0 3 0,12 0 2-2,1 0 1 2,0 0 0-1,0 0 1 2,0 0 1-3,0 0 1 2,0 0 3 2,0 0-4-3,8 0 4-2,29 11-4 3,16 8 0 0,4 1-1 1,-3 0 0-4,3-3 1 3,3 5 0 1,-4 3 0-1,1 0 2-3,-6-3-2 3,-14-3 0 0,-16-6-1 0,-5-1 1-2,-13-7 1 2,-3 1-1 0,0-4-1 0,0 6 1-2,0 12-5 2,-3 8 0 0,-34 12 2 1,-8 4 2-4,-7-4 1 4,4-6-1-2,5-3 1 2,10-5 0-4,5-4-2 3,8-6 1 0,11-5-4 0,2 7-32-2,4 1-25 3,3 4-31-2,0-1-41 1,0-7-59-2,0-15-64 2,-2 0-226-1</inkml:trace>
    </iact:actionData>
  </iact:action>
  <iact:action type="add" startTime="21875">
    <iact:property name="dataType"/>
    <iact:actionData xml:id="d1">
      <inkml:trace xmlns:inkml="http://www.w3.org/2003/InkML" xml:id="stk1" contextRef="#ctx0" brushRef="#br0">7518 10875 317 0,'0'0'173'8,"0"0"-71"-4,0 0-11 3,0 0-11 2,0 0-1 0,0 0 23-4,0 0 4 5,23-40-1-5,0 52-41 3,21 33-14-1,14 24-4 1,14 17-1-1,5 17-9 1,14 19 0-1,2 11-5 2,-2-5 2-2,2-9-17 5,-16-21-4-7,-18-26 0 0,-15-15-9 3,-17-18 1 0,-9-14-4-2,-5-8-14 2,-6-12-32 1,-7-5-33-2,0 0-81 2,0-5-66-4,-7-14-97 3</inkml:trace>
    </iact:actionData>
  </iact:action>
  <iact:action type="add" startTime="22345">
    <iact:property name="dataType"/>
    <iact:actionData xml:id="d2">
      <inkml:trace xmlns:inkml="http://www.w3.org/2003/InkML" xml:id="stk2" contextRef="#ctx0" brushRef="#br0">8119 11598 270 0,'0'0'205'7,"0"0"-29"1,0 0-27-2,0 0-34 2,0 0-36 0,0 0-9 0,-20 61-12-2,-32-19 4 2,-5 10-16 0,2 3-1 0,-6-1-10-2,5 0-13 2,6-5-7 0,7-9-14 1,5-9-1-3,17-8-6 1,12-12-68 1,9-11-68 0,0 0-155-2</inkml:trace>
    </iact:actionData>
  </iact:action>
  <iact:action type="add" startTime="26464">
    <iact:property name="dataType"/>
    <iact:actionData xml:id="d3">
      <inkml:trace xmlns:inkml="http://www.w3.org/2003/InkML" xml:id="stk3" contextRef="#ctx0" brushRef="#br0">18931 13902 504 0,'0'0'199'5,"0"0"-102"3,0 0-9 0,0 0-7 0,0 0 1 0,0 0 14-3,-7-22-8 4,7 19 7-2,16 3-18-1,20-4-10 2,25 1-11 0,6 1-16 1,34-3-6-3,20 2-8 2,28-4-3 0,10 7-5 3,4 0 3-8,-13 0 4 5,4 0-3 1,-6 0 0-2,6 0-9-1,-7 0 3 2,7 0-7 0,-13 0 0 1,-5 0-4-4,-19 0 0 3,-9 0 3 0,-21 12-3 0,-15 0-2 0,-27-4 1-2,-9-2 1 2,-20-6-4 1,-11 3 4-4,-5-3-5 4,0 3 0-2,-16-3-3 2,-55 0-3-2,-57 0 6-1,-43 0 3 2,-29-3 4 0,-19-14-2-2,-1 8 7 3,15 4-3-2,11 2 0 1,10 3-5-2,4 0 1 2,19 0-2 0,5 0-3-1,21 5-1 0,29 10-2 0,9 5 1 2,32-10 2-1,21-1 0-2,21-4-3 3,14-5 0-2,9 0-11 2,0 0 2-2,41 0 12-1,34 0 5 2,27-2 2 0,31 2-3-2,15 0 1 2,25 0-5 0,12 0 1 0,5 0-1 1,17 0-2-3,-2 0 1 3,-4 0 1-2,-17 0 0 0,-20 0 1 1,-23 5 1-1,-24 2 0 1,-24-2 2-1,-29-3-3 1,-24 1 2-1,-19-3-1 2,-19 0-1-3,-2 3-1 0,-2-3-3 3,-75 0-8-2,-55 0 11-1,-58 0 1 2,-19-8 5 0,-14-14 1 0,13 5 9-3,29 8 10 4,24 3-12-2,29 1-10 2,31-2 0-3,34 2-3 2,25-3-1 1,25-6-2-3,13-6-11 1,10-3-7 1,33-4 18 1,17 10-26-1,-2 12-59-3,6 5-68 3,-44 0-89 0,0 13-170 0</inkml:trace>
    </iact:actionData>
  </iact:action>
  <iact:action type="add" startTime="29557">
    <iact:property name="dataType"/>
    <iact:actionData xml:id="d4">
      <inkml:trace xmlns:inkml="http://www.w3.org/2003/InkML" xml:id="stk4" contextRef="#ctx0" brushRef="#br1">27066 1289 107 0,'0'0'90'7,"0"0"62"2,0 0 9-2,0 0 13 0,0 0-12 1,0 0-33 0,0 0-12-1,36-5-15 0,-33 5-10 1,-3 0-7 0,0 0-18 0,0 0-12-3,0 0-18 3,0 0-13 1,-23 12-12-1,-36 7-2-2,-23 7 5 2,-15-7 6 0,-7 1 16 2,-25-1-5-6,-6-3 2 4,-3 0 7 0,-11-3-7 0,8-6-5-2,-2 1 1 3,5 2 5-1,11-1-14-1,11 2-1-1,10 0-4 2,6-8 0 1,0 2-8-2,3-5 3-1,10 0-3 2,-7 0 4 0,7 0-9 0,-6 0 5-2,6 0-3 2,-3 0 3 0,6 0-2-1,0 0-2 0,4 0-3 1,3-2 0-1,9-8 1 1,-9 5-1-1,3 0 1 2,3-5-2-2,-4 0 2 1,1 5 0-1,7-1-2 1,-9 6 0 0,2-3 1 0,3 3-1-2,-13 0 2 2,-5 0-1 0,1 0 1 0,-8 0-2-2,2 0 0 2,7 0 0 0,6 0 0 0,-2 0 0-2,18 3 0 2,8 6 0 0,14-9 0 0,9 2 0-2,16-2 0 2,-4 0 0 0,7 0 0 0,11 0-2-2,-9 0-1 1,6 0-1 2,4 0 1-2,-1 0 2-1,-10 0-2 2,7 0 1 0,-6 0-7 0,-3 0-1-2,6 0-2 2,-7-2-3 0,-1-3 2 0,-1 1 5-2,-1 1 0 1,13 3 0 3,-3 0 5-3,7 0-2-1,3 0 4 2,0-1 2 0,0 1 0 0,0 0 1-2,0 0 0 2,0 0 0 1,0 0 0-2,0 0 2-1,0 0-2 2,0 0 2 0,0 25-3 1,-3 2 3-5,-1 7-3 5,-5 2-1-1,5 6 0 0,-1 12 0-2,-6 10-1 2,6 1 1 0,-8 10 0 0,7 4 1-2,-1-3 0 2,-6 3-1 0,9-6 0 0,-9 0 0-2,6 4-1 2,4 7 2 0,-3 5-1 0,6 4 1-2,-3 1-1 2,-1-13 0 0,-4-9 2 1,-5-5-5-4,-7-4 3 3,0 2-1 0,7-10 0 0,0 5 1-2,-2-4 0 2,9-2 0 0,-4-7-1 0,7-2 1-1,3-9-1 1,0-7 0-1,0-4 0 1,0-5-2-2,0-6 1 3,3 3 2-2,7-1 0 1,-10 1-1-2,3 3 0 2,0-1 0 0,-1-7 2 0,0-3-1-1,-2-5 0 0,5-4 0 1,-5 0-1 0,6 0-5-2,-4 0 0 2,6 0 1 0,8 0 5-1,11 0 2 0,11 0 0 2,1 4-2-2,15 1 0 1,9 1 1-2,13-6 0 3,9 0-1-1,23 0 1 0,5 0 2-3,7 0 0 3,0-2 4 0,-5 2 0 0,-2 0 4-2,14 2-4 2,1 26-2 0,13 0 4 0,-1 4-2-2,-1-4 3 1,-1-9-6 2,-9-6 3-1,0-1-3-2,-1-7-1 2,-5 4 2 1,-9 6 5-2,-6-2-5-1,-16 4-5 3,3-1 0 0,-8-4 0-3,1-4 0 0,3-1 0 3,6-7 0-1,-12 0 0-1,-4 0 0-1,-2 2 0 2,1 1 0 1,-2 2 0-2,-14 2 0-1,9 3 0 2,-5-1 0 1,9-1 0-2,-11-3 0-1,11 0 0 2,-1 2 0 1,-7-2 0-3,4 4 0 1,-10 0 0 1,1-3 0 0,0-1 0 0,5-5 0-2,0 0 0 2,6 0 0-1,2 0 0 2,4 0 0-2,-1 0 0 3,-3 0 0-5,-11 0 0 3,-5 0 0-2,-7 0 0 2,-24 0 0 1,-7 0 0-2,-7 0 0-1,-6 0 0 2,-7 0 0 0,-1 0 0 0,-2 0 0-1,3 0 0 0,1 0 0 2,-4 0 0-2,0 0 0-1,0 0 0 2,0 0 0 0,0 0 0 0,0 0 0-2,0 0 0 2,0 0 0 0,0 0 0 0,0-11 0-2,0-29 0 2,3-21 0 0,-3-24 0 0,0-24 0-1,0-16 0 1,0-4 0 0,0-4 0 0,0 2 0-2,6 2 0 2,-2 6 0-1,-4 1 0 1,6 4 0-2,-5 9 0 3,8 5 0-2,-6 8-5 1,-3 7 2-2,0 7-1 2,0-2 2 0,0 0 0 0,0 5-3-2,0-5 2 1,0 8-6 2,-12 2-2-1,5 8-1-2,3 14 5 2,-2 22-3 0,6 13 5 0,0 6 2-2,0 11 3 2,0-9 0 0,0-3 0 0,0 2 0-2,0 1 1 2,0 3-2 0,0 4 2 0,0 2 0-2,0 0-1 2,0 0 1 0,0 0 0 0,0 0-1-2,0 0 0 2,0 0 0 0,0 0 0-2,0 0-3 5,-3 0 2-7,3 0-3 6,0 0 2-3,0-3-1 0,0-6 1 0,0 3 1 2,-7-5 1-4,2 3 0 3,-8 2 0 1,11 4-14-2,-9 2-71 2,1 0-71-4,2 0-60 3,0 5-139 0</inkml:trace>
    </iact:actionData>
  </iact:action>
  <iact:action type="add" startTime="74179">
    <iact:property name="dataType"/>
    <iact:actionData xml:id="d5">
      <inkml:trace xmlns:inkml="http://www.w3.org/2003/InkML" xml:id="stk5" contextRef="#ctx0" brushRef="#br2">27992 17724 497 0,'58'0'208'8,"-6"0"-41"0,-8 0-79-2,15 0-29 3,2 0-10-2,7 5-5 2,14 2 1-4,6 3-7 2,0-4-5 2,5 3 7-1,7-1-8-2,-6-2-7 2,4 5 3 0,-4-4 1 0,-10 6-7-2,-9 1-2 2,-14-1-3 0,-13-1-3 0,-9 0 0-1,-6-4-8 1,-17-3-1-1,-11-1 1 1,-5-4-3-2,0 0 1 3,0 1-4-2,0-1-1-1,0 0 0 2,-21 0-12 0,-45 0 13 0,-33 0 7-3,-27 0 3 4,-15 0-9 0,-12 0 5-2,-4-13-4-1,-1-9 0 3,15-1-1-2,5-1 2 1,15 15-2-2,8-4 1 2,15 11 3 0,3-4-2 1,13 6 2-1,13 0-3-3,3 0 0 3,26 0 0 1,13 0 2-1,12-2-3-3,14-1-1 3,3 3 0 1,0 0-2-4,0 0-1 4,0 0 3-1,0 0 7 0,0 0-3-1,33 0 5 0,34 3-5 0,17 20 0 1,16-1-4 1,20 3 1-4,0 1-1 4,1-8 1-2,-1 9-1 1,-19-5 3-2,4-3 1 3,-2 1 1-2,-2-6-1-1,8-3-3 2,-8-5 0 0,-2 3-1 0,-15-4 1-1,-6 0 2 0,-18 7 1 1,-20-7 3 0,-19 2-2 0,-11-6 2-1,-10-1 1 1,0 0-8-1,0 0-2 0,-41 6-14 1,-46-6 14 0,-36 0 2-1,-35 0 8 1,1 0-5-2,10-6 0 2,9-5-3 1,34-3 1-1,11 1-1-3,29-4-9 3,25-3-67 1,37-5-73-2,2 13-78-1,21 5-334 2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42:31.8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7809">
    <iact:property name="dataType"/>
    <iact:actionData xml:id="d0">
      <inkml:trace xmlns:inkml="http://www.w3.org/2003/InkML" xml:id="stk0" contextRef="#ctx0" brushRef="#br0">25093 3317 308 0,'0'0'442'7,"0"0"-256"-1,0 0-67 3,0 0-23-2,0 0-37-1,0 0-5 2,0 0 2 0,12-20-11 0,-6 20-11-2,1-4 4 2,0 4 5 0,5-3-4 0,2 0-12-1,-7 3-7 0,1-2-5 1,3 2-5 0,-2 0-3-2,3 0-3 2,-8 0 3 0,5 0 2 0,-5 17 4-1,-1 14 2 1,-3 0-7 0,0 8-6-1,0 8 0-1,0 12 2 2,0 17-2 2,-7 3 2-3,-9 5 0-1,-2-5-1 3,2-9 0 0,13-7 1-3,-4-16-2 1,7-4 4 0,0-16-3 2,0-5 11 0,0-5 0-5,28-2-1 3,18-5-6 1,15-10-4 0,4 0-2-1,2 0-1 1,-6-18 0 0,0-21-1 0,-5-16 0-2,-12-6 1 2,-4-20-1-1,-12-15-1-1,-9-8 2 2,-3-3-1 0,-2 11-1 0,-7 15 1 0,6 25 2-2,-10 21 0 2,0 20 0 1,-3 11-1-2,0 4 1 0,0 6 0 1,0 42 4-1,-3 16 0 1,-4 9-2-1,-6 11-2 0,10 7 1 2,2-2-1-2,1-2 1-1,0-11-1 2,0-19 2 0,0-18-2 0,0-17-1-1,0-14-1 0,0-8-1 1,0 0-12 0,0 0-44-1,0-19-53 0,0-11-49 1,1 13-59 0,-1 2-161 0</inkml:trace>
    </iact:actionData>
  </iact:action>
  <iact:action type="add" startTime="8655">
    <iact:property name="dataType"/>
    <iact:actionData xml:id="d1">
      <inkml:trace xmlns:inkml="http://www.w3.org/2003/InkML" xml:id="stk1" contextRef="#ctx0" brushRef="#br0">26221 2961 573 0,'0'0'209'7,"0"0"-56"1,0 0-39 0,0 0-24-2,0 0-5 2,0 0 17 0,0 0-33 0,141 40-8-1,-124-6-9 1,-7 8-12-1,-10 5-19 1,0 4-8-2,-6 0-9 3,-39-5-4-2,-11-11-2 1,-1-15-1-2,9-14-2 3,6-6-5-2,12 0-4 2,20-6-11-4,10-19 4 3,0-1 7 0,3 3 14 0,29 6 0-2,15 12 2 2,-2 5 5 0,15 0 10 0,5 0 6-2,8 22-6 2,-14 1-2 0,-8 0-10 0,-14 5-5-2,-18-2-2 3,-17-1-26-2,-2 0-72 1,0-20-130-2,0 2-274 2</inkml:trace>
    </iact:actionData>
  </iact:action>
  <iact:action type="add" startTime="9196">
    <iact:property name="dataType"/>
    <iact:actionData xml:id="d2">
      <inkml:trace xmlns:inkml="http://www.w3.org/2003/InkML" xml:id="stk2" contextRef="#ctx0" brushRef="#br0">26885 3765 216 0,'0'0'486'8,"0"0"-270"-1,0 0-70 0,0 0-28 0,0 0-3 1,0 0 0 0,88 6-19 0,-38-6-40-2,6 0-7 1,8 2-5 2,0 3-9-2,-1-1 3 0,-10 2-17 1,-16-1-9 0,-18 4-9-1,-14-3-3-1,-5 2-1 3,-11 6-41-1,-32-1-98 0,-17 14-68-2,33-17-71 1,-6 2-270 2</inkml:trace>
    </iact:actionData>
  </iact:action>
  <iact:action type="add" startTime="9443">
    <iact:property name="dataType"/>
    <iact:actionData xml:id="d3">
      <inkml:trace xmlns:inkml="http://www.w3.org/2003/InkML" xml:id="stk3" contextRef="#ctx0" brushRef="#br0">26901 4086 693 0,'0'0'304'7,"0"0"-132"1,0 0-24-2,0 0-50 2,0 0-19 1,0 0 9-2,378 0-30-1,-334 5-40 2,-12 1-13 0,-14-4-5 0,-5-2-16-2,-10 9-68 2,-3-6-103 0,0 0-131 0</inkml:trace>
    </iact:actionData>
  </iact:action>
  <iact:action type="add" startTime="10051">
    <iact:property name="dataType"/>
    <iact:actionData xml:id="d4">
      <inkml:trace xmlns:inkml="http://www.w3.org/2003/InkML" xml:id="stk4" contextRef="#ctx0" brushRef="#br0">29527 2978 751 0,'0'0'281'7,"0"0"-151"-1,0 0 61 2,0 0-80 1,0 0-30-4,0 0-20 3,-900 68-36 0,764-57-9 0,32 0-12 0,24-2-2-2,31-3 0 2,24 0-2 0,9-5 0-2,16 14-12 2,0 14-63 0,0-16-69 0,10 6-158-1</inkml:trace>
    </iact:actionData>
  </iact:action>
  <iact:action type="add" startTime="10404">
    <iact:property name="dataType"/>
    <iact:actionData xml:id="d5">
      <inkml:trace xmlns:inkml="http://www.w3.org/2003/InkML" xml:id="stk5" contextRef="#ctx0" brushRef="#br0">28908 3052 659 0,'0'0'234'7,"0"0"-73"0,0 0-33-1,0 0-53 3,0 0 12-2,0 0-28 0,9 275-27 0,-9-187 9 1,0-13-20 0,0-7-12-2,0-15-8 2,0-9-1 0,0-12-3 0,0-12-34 0,9-15-47-2,14-5-74 2,-14 0-22 1,-1-16-191-4</inkml:trace>
    </iact:actionData>
  </iact:action>
  <iact:action type="add" startTime="10666">
    <iact:property name="dataType"/>
    <iact:actionData xml:id="d6">
      <inkml:trace xmlns:inkml="http://www.w3.org/2003/InkML" xml:id="stk6" contextRef="#ctx0" brushRef="#br0">29291 3089 665 0,'0'0'148'7,"0"0"-4"1,0 0-36-3,0 0-15 3,0 0-6 0,0 0-29 0,7 266-44 0,-1-185 9-2,-3-10-6 2,1-7-14 0,-1-16-3 0,0-12-7-2,7-12-49 2,-2-13-94 0,-4-11-84-2,5 0-453 2</inkml:trace>
    </iact:actionData>
  </iact:action>
  <iact:action type="add" startTime="10974">
    <iact:property name="dataType"/>
    <iact:actionData xml:id="d7">
      <inkml:trace xmlns:inkml="http://www.w3.org/2003/InkML" xml:id="stk7" contextRef="#ctx0" brushRef="#br0">29693 3973 983 0,'0'0'133'6,"0"0"-44"0,0 0 55 2,0 0-57 0,0 0-13 0,0 0 9-2,-1066 54-30 2,891-44-12 0,30 8-27 0,29-4-10 0,35-3-4 0,33-7-12-1,22-4-52 0,26 0-68 0,0 0-94 1,33 0-204-1</inkml:trace>
    </iact:actionData>
  </iact:action>
  <iact:action type="add" startTime="11303">
    <iact:property name="dataType"/>
    <iact:actionData xml:id="d8">
      <inkml:trace xmlns:inkml="http://www.w3.org/2003/InkML" xml:id="stk8" contextRef="#ctx0" brushRef="#br0">28892 4324 750 0,'0'0'248'7,"0"0"-72"-1,0 0-59 2,0 0-49 0,0 0 4 0,0 0-30-1,215 264-23 0,-215-199-7 2,-20 3-8-2,-53-14-4-1,-15-17-1 2,-14-16-1 0,2-21 1 0,5 0-4-1,22-36-9 0,31-10-16 2,19 5-1-1,23 5 9-3,0 6 13 3,38 11 6 0,21 8 3 0,9 11 5-2,25 0 4 2,7 36 5 0,9 24 4 2,-1 2-3-4,-8-5-13 2,-20-8 2 0,-28-21-4 0,-15-23 0-2,-14-5-30 1,-10-22-72 1,-13-8-144 0,0-4-584-2</inkml:trace>
    </iact:actionData>
  </iact:action>
  <iact:action type="add" startTime="11895">
    <iact:property name="dataType"/>
    <iact:actionData xml:id="d9">
      <inkml:trace xmlns:inkml="http://www.w3.org/2003/InkML" xml:id="stk9" contextRef="#ctx0" brushRef="#br0">29685 1952 222 0,'0'0'527'7,"0"0"-425"2,0 0-36-3,0 0-2 1,0 0 42 1,0 0-21 1,0 0 2-4,-1382-134 4 3,944 131-29 3,-59 3-6-5,-30 0 10-1,-7 17-25 4,44 33-22-1,59 25-19 0,70 34-1-2,52 22-1 1,41 21-15 1,33 19-20 1,56 18 25-3,44 11 2 1,55 8 7 2,54 8 0-2,26 5-3-1,67 3-12 2,66 16 8 1,64 11-19-2,51 10 29 0,74 25 1 0,76 23 6 1,84 15-6 0,67-16-1-2,45-39 0 3,22-70 0-1,8-90 2 0,2-87-2-2,-7-44-1 2,-33-123 1 0,-49-79 6 0,-64-78-6-3,-77-64-1 3,-99-37 1 1,-109-4 7-2,-115-8 0 0,-73 5-1 0,-164 20-4 2,-107 35-2-1,-102 73-4-3,-82 78 0 3,-58 71-7 1,-18 60-60-1,327 86-113-3,32 44-297 4</inkml:trace>
    </iact:actionData>
  </iact:action>
  <iact:action type="add" startTime="14871">
    <iact:property name="dataType"/>
    <iact:actionData xml:id="d10">
      <inkml:trace xmlns:inkml="http://www.w3.org/2003/InkML" xml:id="stk10" contextRef="#ctx0" brushRef="#br1">11476 11598 715 0,'0'0'283'6,"0"0"-117"1,0 0-84 1,0 0-28-2,0 0-13 2,0 0 11 0,41-17 23 1,0-6-4-4,11-2 4 3,-2-1-1 0,17-1-4 0,4-4-7-2,12-3-6 2,4-3-12 0,4-2-5 0,-1-6-7-2,1 0-13 2,-7 1 3 2,5-1-15-3,-5 5-8 0,-7 1 0-1,2 0 0 3,3-3 0-2,5 3 0 1,2-2 0-2,3 0 0 2,8-3 0 1,-3-3 0-3,4-5 0 2,-2-5 0-1,-5-2 0 1,-7 0 0-2,-6 0 0 3,-5 2 0-2,-8 6 0 2,4 7 0-4,-4-1 0 3,2 0 0 0,-6-5 0 1,2-4 0-4,-5 1 0 3,9 2 0 1,-9 3 0-1,-11 3 0-1,4 3 0-1,-8-3 0 2,11-3 0 0,0-9 0 0,8 2 0-1,-1-4 0 0,4 0 0 1,-3 5 0 0,-1 6 0-1,-12 7 0 0,-4 7 0 1,-12 6 0-2,3 6 0 3,-11 5 0-1,12-4 0 0,7 2 0 0,0-1 0-3,0-2 0 4,6 0 0-2,-9 0 0-1,-3 7 0 3,-18 2 0-2,3 4 0 2,-16 2 0-3,-6 6 0 2,5 1 0-1,-9 0 0 2,0 0 0-4,0 0 0 4,0 0 0-1,0 0 0 0,-13 0 0-3,-46 0 0 4,-23 1 0-1,-15 6 0 0,-10-5 0 0,-9-2 0-3,1 0 0 5,8 0 0-3,7 0 0 1,20 0 0-2,20-2 0 1,19 2 0 2,22 0 0-3,15 0 0 2,1 0 0-1,3 0 0 1,0 0 0-1,0 0 0 0,33 0 0 1,40 0 0 0,11 0 0-2,14 2 0 3,1 9 0-1,-14-5 0 0,-5-1 0-3,-6 1 0 3,-14-2 0 0,-13-1 0 0,-6-3 0-2,-9 4 0 3,-16-1 0-1,-8 0 0 0,4 0 0-2,-5 8 0 1,-7 18 0 1,0 16 0 1,0 17 0-4,-19 10 0 4,-15 7 0-1,-8 0 0-1,10-8 0 0,-4-9 0 1,5-18 0 0,17-17 0 0,-1-12 0-3,11-10-14 3,4-5-53 0,0 0-21 1,27-14-22-4,30-43-123 4,-34 22-57-1,15-7-286-1</inkml:trace>
    </iact:actionData>
  </iact:action>
  <iact:action type="add" startTime="16040">
    <iact:property name="dataType"/>
    <iact:actionData xml:id="d11">
      <inkml:trace xmlns:inkml="http://www.w3.org/2003/InkML" xml:id="stk11" contextRef="#ctx0" brushRef="#br1">16128 8259 385 0,'0'0'190'7,"0"0"-13"1,0 0-57-1,0 0-16-1,0 0-18 2,0 0 3 1,0 0-9-2,-561 330 0-1,533-255-10 2,18 1-22 0,10-6-11 0,25-14-13-2,47-11-12 2,15-20-4 0,28-19-4 0,1-6 0-2,-12-26-1 4,-17-27 0-3,-26-13-1 1,-28-11-2-3,-33-9 0 4,0 4-2-1,-42-3 0-1,-37 8-17-1,-17 10-98 2,52 53-132 1,7 13-490-2</inkml:trace>
    </iact:actionData>
  </iact:action>
  <iact:action type="add" startTime="17548">
    <iact:property name="dataType"/>
    <iact:actionData xml:id="d12">
      <inkml:trace xmlns:inkml="http://www.w3.org/2003/InkML" xml:id="stk12" contextRef="#ctx0" brushRef="#br1">25599 11300 501 0,'0'0'271'8,"0"0"-106"0,0 0-59 1,0 0-10-3,0 0-10 1,0 0 14 2,48-21-2-2,-28 11-19-1,1-2-7 2,8-3-5 0,10-2-7 0,1-7-11-2,8-6-18 2,13-4 8 0,14-5-6 0,14-10-1-2,21-7-1 3,16-11-3-1,9-3-2 0,1-5-3-3,5-11 3 4,-1-1-4-1,-5 3-16-1,-4 2-6 0,-11 7 0 1,-16 5 0-1,4-4 0 2,5-5 0-2,11-5 0-1,10-10 0 3,16-14 0-1,0-3 0-3,-2-5 0 4,5 3 0-1,-12 9 0 0,-1 8 0 0,-19 15 0-3,-13 10 0 4,-12 10 0-1,-22 10 0-3,-10 9 0 4,-5 7 0-1,-18 3 0 0,-5 10 0-2,-13 2 0 1,-5 8 0 2,-8 6 0-1,0 4 0-2,-10 2 0 1,0 0 0 2,0 0 0-1,0 0 0-3,0 0 0 4,0 0 0-2,-16 0 0 2,-29 2 0-3,-14 11 0 1,-18 4 0 1,-17-7 0 1,-6-7 0-3,-3-1 0 2,-2-2 0 0,8 0 0-1,13 0 0 0,12 0 0 1,24 0 0 0,7 0 0-1,21 0 0-1,16 0 0 2,4 0 0 0,0 0 0 1,0 0 0-4,0 0 0 4,42 0 0-1,27 0 0 0,25 0 0-3,14 0 0 3,2 0 0 1,-6-10 0-1,-20-2 0-3,-11 2 0 3,-30 10 0 1,-9-4 0-2,-20 4 0 0,-2 0 0 1,-11 0 0 0,-1 0 0 0,0 29 0-2,0 18 0 2,-1 24 0-1,-25 6 0 2,-11 5 0-4,0-1 0 3,-4-10 0 0,12-19 0 1,3-20 0-4,11-15 0 3,10-14-7 2,0-3-48-3,5 0-22-2,0 0-23 3,21-11-24 2,26-20-80-3,-18 11-132-1,3 3-688 2</inkml:trace>
    </iact:actionData>
  </iact:action>
  <iact:action type="add" startTime="18646">
    <iact:property name="dataType"/>
    <iact:actionData xml:id="d13">
      <inkml:trace xmlns:inkml="http://www.w3.org/2003/InkML" xml:id="stk13" contextRef="#ctx0" brushRef="#br1">29893 8267 426 0,'0'0'226'6,"0"0"-62"0,0 0-59 2,0 0-51 0,0 0-37 0,0 0 25-2,-141 32 57 2,41 12-38 0,-3 10-15 1,9 3 5-4,26 4 8 3,20-3-14 0,23 3-3 0,25-4 7-2,0-5 0 2,57-5-12 0,43-13-21 0,14-9-5-2,10-15-6 4,-16-10-5-2,-24 0 3 0,-24-32 0-2,-20-18-3 2,-21-12-3 1,-19-12-4-3,0-8 0 1,-42 9-1 1,-19 11-24 0,-18 11-64 0,-7 21-23-2,44 30-93 2,12 0-291 0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42:31.837"/>
    </inkml:context>
    <inkml:brush xml:id="br0">
      <inkml:brushProperty name="width" value="0.05292" units="cm"/>
      <inkml:brushProperty name="height" value="0.05292" units="cm"/>
    </inkml:brush>
  </inkml:definitions>
  <iact:action type="add" startTime="5491">
    <iact:property name="dataType"/>
    <iact:actionData xml:id="d0">
      <inkml:trace xmlns:inkml="http://www.w3.org/2003/InkML" xml:id="stk0" contextRef="#ctx0" brushRef="#br0">1386 17640 598 0,'0'0'74'8,"0"0"-70"-1,10 0 66 1,6 0-4-2,-1-10-46 2,21 1-11 0,-3-12 4 0,11 10 32-2,9-9-6 2,14-5-22 0,1 0-14 0,12-6 2-2,13 6-3 2,7 7 0 0,-3 4 4 0,4 14-1-2,4 0 14 4,-10 0-4-3,3 0-8-1,-4 10-3 2,6 7 0 0,-3 0-3 0,0 2 0 0,-10-6 0-2,3 2 0 2,-6-4 0-1,-4-8 0 1,-6-3-1-1,-3 0 0 1,-2 0 0 0,2 0 1-1,3 0-1 0,6-5 0 1,1-4-1 0,6-2 1-1,9 2 0-1,2 6 0 3,2 3 2-2,10 0-2 2,8 0 1-4,15 12 0 4,-2 13-1-2,6-2 0 2,1-13-1-4,3-10 0 4,5 0-1-1,5 0-1-1,-6-30 1 0,-2 3-1 1,-6 3 3 0,-13 13 0 0,-4 5 2-3,1 6-1 4,-1 0-1-1,-7 0 1-2,-4 0 0 1,4 0-1 1,-9 9 1 0,-1 5-1 1,-3-1 0-4,-1 4 1 3,1 1-1 1,0-16 0-2,0-2-1 0,1 0-3 0,-1-11 2 2,3-20 0-2,7-3 2 0,-1 7-2 1,7 0 2 0,-9 14 0-3,11 8 1 3,-8 5-1 0,-3 0 0 1,0 2 0-1,9 18 1-3,-2 3-1 3,4-6 0 0,3 0 0-2,2 2 0 2,-3-1 1 1,2 3-1-1,-6-4 1 0,-4-8 0-2,5-7-1 2,-4-2 0-1,-9 0-1 1,4 0 0-2,-8-17-2 3,0 6 2-1,0 5 1 0,1 1 0-2,11 5 0 2,-4 0 1 0,10 0-1 0,-5 0 0-3,-1 0 0 4,4 0 1-1,-3 0-1 0,-2 0 1-2,7 0-1 2,-5 0 0 0,-2 0 0 0,8 0 0-2,3 0 1 2,8 0-1-1,-4 0 1-1,5 0-2 3,-6 0 2-1,-2 0-4-1,-3 0 4 0,2 0-1 1,1 5 0 0,10 12 0 0,-8-2 1-2,14-8-1 1,-4-4 0 2,-2 4 0-1,8-7-1 0,7 0 2-2,-15 0 0 2,5 0-1 0,-8 0 1 0,1 0 0-2,7 0-1 3,2-12 1-2,-15 0-2 0,4 4 1 0,-18 6-1 1,16 2 1 0,-4 0-1 0,1 0 1-3,4 0 0 4,5 14 0-1,4 13 0 0,-8 4 0-3,4 3 2 4,-5-5-1-1,-10-10 11 0,-3-13-9-2,-8-6-3 1,-5 0 0 1,-4-8 0-1,4-21 0 1,-5 2 0 0,-2 1 0 0,-9 3 1-1,-3-2-2 0,-9 0 1 1,-8-7-2 0,-5 5 0 0,0 1 1-3,-4 3 1 3,-11 12 0 1,3 9 3-2,-1 2 0-1,9 0 0 3,-4 0 0-1,7 5 2-1,0 13 0 0,4-1 2 0,0 2-6 1,9-1 4 1,-2-1-4-4,10 4 1 5,9-4 1-3,-8-1-1 1,-1-5 0-2,2-5-2 2,-2-3 0 0,0-3 0-1,6 0-1 0,2 0 1 1,-5 0 0 0,1-5 0-2,8-7 0 1,-6 4 0 1,10 6 1 0,6-5 1 1,12-1-2-3,2 3 0 2,-7-10-2 0,11 2 2-2,-7-3-3 2,12 6 1 0,5 2 2 0,1 8 0-1,4 0 1-1,4 0 0 2,5 0 0 1,5 5 0-2,-3 8-1 0,10 4 0 0,-9 2 2 1,6-6-2 1,-1-1 0-4,-2-7 1 5,3 3-1-3,-11 6 1-1,-5 3-1 1,-14 4-1 2,-10 1 1-1,-7 0 2 0,6-5 3-2,-6 0-2 2,-8-9-3 0,-1 0 0-1,-14-8-1 0,2 0 2 1,-4 0-3 0,-5 0 3 0,0 0-1-2,-4-8 1 2,-8 0 0-1,-4-1 0 1,-5 1 0-2,1 5 4 3,-11-2 3-1,5-1 4 0,5 3-11-2,2 0 0 2,2-2 0 0,4 3 0-1,8-8-1-1,-7-1 0 3,11-6-1-1,-8 0-2-2,4 0 3 2,-11 3-2 0,-13 6-17 0,-12 6-12-2,-11 2-1 2,-25 0-38 0,0 0-151 0</inkml:trace>
    </iact:actionData>
  </iact:action>
  <iact:action type="add" startTime="11613">
    <iact:property name="dataType"/>
    <iact:actionData xml:id="d1">
      <inkml:trace xmlns:inkml="http://www.w3.org/2003/InkML" xml:id="stk1" contextRef="#ctx0" brushRef="#br0">20965 8014 404 0,'3'0'210'7,"-3"0"-7"-1,0 0-57 2,0 0-34 0,0 0-23 1,0 0-19-4,0 0-15 3,0 0-12 0,0 0-14 0,-28 0-7-2,-21 0 42 3,3-4-18-2,-15-14-12 1,0-4 1-2,1-2-3 2,2 4 2 0,-1-2-1 0,3 6-3-1,5-1-6 0,-6 3-1 3,1-3-2-3,-2-3-4-2,-9-5-3 4,-5-5-2-2,-10-7 0 2,-5-3-6-4,0 1 2 4,-2-6-3-2,7-3 4 2,3-2-3-3,5-9-3 2,4-3 1 0,-1-2-1 0,2 0-2-2,3-5 0 1,-6 10 1 3,12 15-2-2,16 6 2-1,4 19-1 0,20 7 0 1,0 4-1 0,2 3 1-4,0-3 0 5,-4-4-1-2,6 0 1 1,4 7-1-1,-4-3 0 1,3 6 2 0,10-5-2 0,-4 2 0-2,-6 0 0 2,9-3 1-1,-12-1-1 1,0-3 1-2,4 3 0 2,-4 2-2 1,0-3 2-1,9 4-2-2,-2 5 0 1,5-1 0 1,0-3 1 1,-9 0 0-3,10 2-1 2,-4 1 1-1,-2-1 0 2,9-1 0-4,0 4 0 4,0 0 1-1,0 0 1 0,0 0-2-2,0 0 1 3,0 0-2-2,-4 0 0 1,4 0 1-3,0 0 1 4,0 0-1-1,0 0 0 0,0 0 0-2,0 0 0 2,0 0 0 0,0 0 1 0,0 0-1-3,0 4 0 4,0 33 1 2,0 15-1-6,0 15 1 1,0 15-2 2,0 23 2-1,4 10 0 2,12 11-1-3,1 6 0 2,-1 4 1 0,-9 2 0 0,9-2-1-2,-13-4 0 2,-1-5 0 0,-2-6 1 0,0 5-1-3,0 6 0 4,0 3 0-1,0 7 0 0,0 1 0-3,0-9 1 4,0-11-1-2,0-7 0 1,0-12 0-2,-5-8 1 2,-8 2-1 1,6-3 1-1,-5-7-1-2,5-9 0 2,3-21 0 0,-9-13 0 1,6-5 1-4,-6-7 0 3,8-5-2 0,-6-8 0 0,8-8 1-2,1-7 0 2,2 1 0 0,0-1 0 0,-3-3 0-3,3 1-1 4,0 4 1-2,0-7 0 2,0 2 1-4,0-2-1 4,0 0 1-1,0 0-1-1,0 0 1-1,0 0 0 4,0 3 2-3,0 5-1 1,8 3-2-2,28 10 1 2,4-2 1 0,20 9 10-1,12 5 6 0,14 7-3 1,18-1-6 0,9 1-3 0,8-3 1-3,3 1-1 4,-3 5-2-2,-6-1-2 2,-14 5-2-3,-17 1 0 2,-16 0 0 0,-12-5 3 0,-6-7-2-2,-16-14 1 2,-2-2-1 0,-4-3 1 0,2-1 0-2,-4 6-2 2,-5-7 3 0,3 5-3 0,5 2 0-2,-9-2 1 2,-1 0 2 0,-7-6-3-1,1-3 1-1,-9 0 0 3,11-2 0-2,-11 2-1 2,9-1 1-3,-6-1-1 2,7 1 1-1,-10 1-1 1,3-2 0-2,2-8 1 3,-6 3 0-1,-3-4-1 0,0 0 0-3,0 0 1 4,0 0-2-1,0 0 2-1,4 0-2 0,-4 0 0 0,0 0-1 2,3 0 2-2,-3-4-3-1,6-34 0 3,-2-26 3-2,-1-22 0 2,0-17 0-3,11-16-1 1,-3-24 3 1,4-13-4 0,3-27 5-1,-2-24-3 1,-5-17 0 0,17-26-1 0,-1-14 1-2,14-5 0 2,3 4 0 0,6 20-2 0,-6 32 1-2,-4 33 2 2,-12 35-1 0,-3 34 1 0,-2 32-1-3,-15 25 0 5,4 24-7-4,-8 16-22 3,-4 11-45-3,0 3-58 2,0 20-60 0,0 24-112 0</inkml:trace>
    </iact:actionData>
  </iact:action>
  <iact:action type="add" startTime="13961">
    <iact:property name="dataType"/>
    <iact:actionData xml:id="d2">
      <inkml:trace xmlns:inkml="http://www.w3.org/2003/InkML" xml:id="stk2" contextRef="#ctx0" brushRef="#br0">24271 8434 518 0,'0'0'286'7,"0"0"-93"-1,0 0-46 3,0 0-27-1,0 0-33-2,0 0-35 2,0 0 3 0,-81-12 33-3,1 4-25 3,-20-4-17 0,-14 0-9 0,-9 5 0 0,-8-4 1-2,4-1-2 3,-1 0-3-1,-8-4-5-1,11-3-6 1,-4-3 2-1,12 4-10 0,10-8 0 2,8 5-7-3,15 0 1 2,0 1-6-1,8 7 4 2,13-1-5-3,5 2 2 2,14 2-3-1,8-2 0 2,16 3-2-4,1 5-2 4,12-3 2-2,-4 5 2 2,9-2 0-3,0 4-1 2,2-2 1 0,0 2 0 0,-3 0 0-2,3 0 0 3,0 0 0-2,0 0 0 1,0 0 1-2,0 0 0 2,0 0 1 0,0 0-1 0,0 2 1-2,0 38-2 2,0 16 3 0,5 11-3 0,8 4 0-2,-11 7-1 2,3 13 1-1,-5 5 0 2,0 6 0-3,0 11 0 1,0 14 0 1,0 12 0 1,0 14 0-3,0 7 1 2,0 6 0 0,0 0-1-2,0 3 0 2,6-1 1 0,1-7-1 0,-4-13 0-1,-3-8 0 0,0-14-1 1,0-12 1-1,0 4 0 2,0-5 0-4,-10-1 0 3,-1-3 1 0,-4-14-1 1,10-16 0-3,-11-14-1 1,9-23-1 2,-6-11 2-1,9-11 0-2,1-9 0 3,3 0 0-2,-9 4 0 1,9 2-1-2,-1-1 1 1,-2-4 0 1,3-3 1 1,0-8 0-3,0-1-1 2,0 0 0-1,0 0 0 2,0 0 0-4,0 0 0 4,17 0 0-2,3 0 2 1,4 0-1-1,15 0-1 1,1 0 1 0,14-5-1 0,10-8 1-2,15-7-2 2,5 1 1 0,14-5-2 0,5 4 2-3,5 2 1 3,8 3-1 0,6 4 0 1,7 2 3-4,-9 3-1 3,2 2 0 1,1-5 0-1,-7 2 1-2,-7 2-1 1,-9 2-2 1,-16 3 3 1,-12 0-1-3,-15 0 0 1,-12 0-1 1,-9 0 2 1,-13 12-2-3,-2-7 0 2,-17 2-1-1,8-5 2 2,-12-2-2-4,0 0 0 4,0 0 0-1,0 0-1-1,0 0 0 0,0 0 0 1,0 0 0 0,0 0-5-2,0-6 1 1,0-46 0 2,0-30 5-2,-16-26 1 2,4-24 0-4,8-14-2 3,4-15 2 1,0-17-1-1,0-22 1-2,16-20-1 2,4-16 0 0,-3-6 0 0,-11 10-1-2,-4 24-2 2,1 36-1 0,5 34-6-3,-3 29-9 3,10 28-21 1,-3 24-38-1,1 20-38-1,-10 37-69-1,7 20-88 3</inkml:trace>
    </iact:actionData>
  </iact:action>
  <iact:action type="add" startTime="15665">
    <iact:property name="dataType"/>
    <iact:actionData xml:id="d3">
      <inkml:trace xmlns:inkml="http://www.w3.org/2003/InkML" xml:id="stk3" contextRef="#ctx0" brushRef="#br0">27247 8278 726 0,'0'0'172'6,"0"0"-67"1,0 0-4 2,0 0-33-1,0 0-7-2,0 0 24 1,0 0-2 1,-217 75-14 0,136-56 0 1,-16 3-17-4,-27 3 2 4,-18 7-12-2,-22 1-6 0,4 6-8 1,-4 3-5-1,10 1-3 3,18-4-6-6,8-5-6 5,15-12-5-2,5-7 2 2,8-11-4-4,15-4 1 3,13 0-1 1,24 0 0-1,15 0-1 0,14 0 0-3,-1 0 0 3,8 0 0 1,-4 0-1-2,0 0 0-1,12 0-1 3,-5 0-3-1,9 0 4-2,0 0 0 2,0 0 1 0,0 0 1 0,0 0 0-1,0 0 0 0,0 0-1 1,0 0 1-1,0 13-1-1,0 0 1 2,0 1 0 0,0 6 0 1,0 2-1-1,0 8 0-3,12 10 0 3,-4 9 0 1,4 8 2-1,1 17-1-3,-1 14 4 3,8 11-4 1,0 10 4-3,9 7-2 1,-3 4 1 2,8 3 2-1,-2 6 1-1,2 9-3-1,7 11 0 2,-14 1-3 1,4-7-1-4,-5-12 0 3,-6-13 2 0,3 0 0 1,-2-4-1-1,-4-13-1-3,-1-12 1 4,0-14 0-1,-12-12-1 0,12-11 1-2,-6-12 0 2,4-11 0 0,-6-10-1-2,5-3 2 2,-10-4-2 1,6-2 1-2,-5-7-1-1,-4 4 2 2,0-7-2 0,3 3 0 0,-3-1 1 1,3 3 2-4,-2 2-3 3,11-2 1 0,-10 7-1-2,-2 4 0 1,0 8 0 2,0-2 0-1,0 0-1 0,0-4 1-3,0-11 0 4,0-4 0-1,0-3 0-1,0 0-1 0,0 0 1 1,2 0 0-1,16 0 0-1,1 0 4 3,11 0 5-1,21 0-4 0,10 0 0-2,24-17 6 2,21-8 1-1,23-5 2 2,-1-5-4-3,9 5-4 1,-3 1-1 2,-8 7 0-1,-9 2 0-1,1 6 2 0,-11 1-2 1,6-2 2 0,-9 0-4-2,-7-2-3 1,-12-7 0 2,-14 1-2-1,-2 1 2-2,-21 2 0 2,-9 6 1-1,-8 6-1 2,-18 0 3-3,-3 4-1 2,-3 4-2 0,5-2 4 1,-11 2-4-4,-1 0 1 2,3 0 1 2,-3 0-1-1,0 0-1 0,0 0 1-2,0 0-2 2,0 0 1-1,0 0 0 0,0 0 0 1,0 0-1 0,0 0 0-1,0 0 0-1,0 0 0 2,0 0-2 0,0-17-2 0,0-26 0-1,0-24 5 1,-23-25 1 0,2-25 0 0,-2-19 1-2,-7-29-2 1,7-28 0 2,-1-9 0-1,-6-8 2-2,2 10-2 2,-3 6 0 0,0 14 0 0,-4 12-1-2,1 15 2 1,2 17-1 2,0 17 0-1,4 27 0-3,8 19-1 3,0 18-2 1,4 22-9-1,14 13-24-3,2 12-24 3,0 8-47 1,2 0-41-1,18 20-138-2,3 15-790 1</inkml:trace>
    </iact:actionData>
  </iact:action>
  <iact:action type="add" startTime="17129">
    <iact:property name="dataType"/>
    <iact:actionData xml:id="d4">
      <inkml:trace xmlns:inkml="http://www.w3.org/2003/InkML" xml:id="stk4" contextRef="#ctx0" brushRef="#br0">29838 7680 1080 0,'0'0'0'6</inkml:trace>
    </iact:actionData>
  </iact:action>
  <iact:action type="add" startTime="17509">
    <iact:property name="dataType"/>
    <iact:actionData xml:id="d5">
      <inkml:trace xmlns:inkml="http://www.w3.org/2003/InkML" xml:id="stk5" contextRef="#ctx0" brushRef="#br0">29930 7124 702 0,'0'0'222'7,"0"0"-110"2,0 0 18-4,0 0-20 3,0 0-8 0,0 0 0 1,-317 249-22-3,215-189-24 1,-22 4-10 2,-17 2-6-2,-18-2-17-1,-18-3-6 3,6-10-9-2,16-8-2 2,16-15-5-4,21-11 1 3,34-6-1 2,12-2 0-2,27-9 0-4,24 0 1 5,5 0-1-1,16 0-1 0,0 0 0-2,0 0 0 2,0 0-3-1,0 0 3 2,0 0 5-3,0 0-4 1,0 0 0 2,0 0-1-1,0 0 1 1,0 0-1-4,0 0 2 2,0 0 1 2,0 0-1-4,0 4 4 4,0 16-3-1,0 13 3 0,0 19-5-3,0 12 2 3,13 8-1 0,-5 16 4 0,8 10 5-2,-9 14-3 2,6 13 0 0,3 13-4 0,-5 10 3-1,7 6-4 1,1-1 4 0,1-13 1 0,-4-11-5-2,1-16 1 1,-6-12-3 2,6-14-1-1,3-16 1-2,3-16 2 1,1-4 0 1,-7-11 4 1,11 1-3-3,-17 4 0 1,7 4-3 1,-3-2-1 0,6 5 1-2,-14-7 0 2,6-4 4 1,-6-1-2 0,6-10 1-4,-13-5-2 3,6 2 3 0,-4-8-5 0,6-1 0-2,-8 11 0 2,3-3 0 0,-3 0 1-1,0-7-1-1,5-11 0 2,-5-5 0 0,4-3-1 1,-4 0-1-3,0 0 2 1,0 0 0 2,0 0 0-1,0 0 2-2,0 0-2 2,0 0 0-1,9 0-3 2,-2 0 0-1,13-11-1-2,12-15 4 2,9-4 1 0,11-10 1-2,20-10-2 1,25-12 1 1,14-11 2 1,19-3-2-3,11 0 3 2,-1 1-3 0,-1 1 2-1,-17 6-2 0,-18 6 0 0,-17 3 0 2,-10 9 0-1,-13 1-1-2,-12 14 0 2,-14 9 0 0,-18 6-1 0,1 12 1-2,-16-2 0 2,0 7 1 0,3-1 1 0,-5 4 0-2,-3 0 0 1,0 0 0 2,0 0 1-1,2 0-1-3,-2 0 4 4,0 0-6-1,0 0 7 0,0 0-5-3,0 0 5 3,0 0-3 0,0 0-1 1,0 0 0-3,0 0-3 2,0 0 0 0,0 0-2 0,0 0 1-2,0-13-6 2,0-27-1 0,0-33 0 0,-34-48 8-2,-9-39 3 2,-8-33-1 0,-2-17-1 0,0-16-1-2,8-10 0 2,15 5 1 0,13 12-1 0,5 9 0 0,12 27 0-3,0 20-2 4,0 33 2-2,13 43-2 0,-3 36-2 1,0 30-3-1,-7 12-21 2,2 9-44-4,6 0-54 3,-8 0-89 1,-3 22-124-1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42:31.837"/>
    </inkml:context>
    <inkml:brush xml:id="br0">
      <inkml:brushProperty name="width" value="0.05292" units="cm"/>
      <inkml:brushProperty name="height" value="0.05292" units="cm"/>
    </inkml:brush>
  </inkml:definitions>
  <iact:action type="add" startTime="8401">
    <iact:property name="dataType"/>
    <iact:actionData xml:id="d0">
      <inkml:trace xmlns:inkml="http://www.w3.org/2003/InkML" xml:id="stk0" contextRef="#ctx0" brushRef="#br0">24944 9061 727 0,'0'0'288'5,"0"0"-177"3,0 0-17-1,0 0-10 2,0 0-32-3,0 0-14 2,933-77-4 0,-633 57 1 0,19 6-11-1,-10 9 5 2,-28 5 8-3,-56 0 1 2,-52 0-19-2,-56 8 19 2,-53 6-3 0,-24-4-15 0,-40-7-10-1,-10 9-10 0,-84 5-2 1,-77 8 2 1,-73 2 1-4,-41-5 2 3,-28-9-3 1,11-4-5-2,37-9 3-1,24 0 1 2,44 0 0 0,49 0 1 1,47 0 0-4,41 3 2 3,31 7-2 0,29 2 3 0,34-2 3-2,79-3 2 2,68-7-7 0,47 0 1 0,33 0-1-1,-16 6 1 0,-41 5 4 1,-50 9 2-1,-59-4 13-1,-34-1 4 3,-41-6-2 0,-20-5 3-1,-8-4-20-3,-84 0-6 3,-63 6 0 0,-42 1-2 1,-13 8 0-3,11 10 2 1,27 4-3 1,44 3-17 0,40 0-62-2,88-20-67 2,0-1-142 0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7">
    <iact:property name="dataType"/>
    <iact:actionData xml:id="d0">
      <inkml:trace xmlns:inkml="http://www.w3.org/2003/InkML" xml:id="stk0" contextRef="#ctx0" brushRef="#br0">5339 7152 841 0,'33'-3'172'9,"2"3"-77"-2,17 0-19 1,22 0-43-1,29 0-4 0,35 0 2 1,30 0 5 0,41 0-11-2,15 0-2 2,4 0 0 0,3 0 3 0,-11 0 0 0,-27 0 0 6,-19 0 2-13,-31 0-11 7,-33 0 0-3,-26 14-1 4,-36-8-1-1,-13-6-3 0,-26 0 4-3,-9 0-7 3,0 0-8 1,-55 0 0-1,-63 0 1-2,-54 0 14 2,-54 0 10 0,-47 0 12 0,-15 0-6-2,2 0-6 1,16 0-12 1,46 0-3 0,40 0 1-1,39 7-9 1,32 10 5-1,29-2-7 2,24-3 1-3,19-10-1 2,18-2 0 0,10 0 1-2,9 0-4 2,4 0 2 0,0-19 0 0,45-5 1 0,35 3 1-2,37 6-4 2,31 15 4 0,32 0-5 0,14 0 5-2,6 0-2 1,1 6 1 2,-4-1 1-2,-5-1-1-1,-11-4 2 3,-11 0 0-2,-23 0-2 2,-10 0-1-3,-36 0-2 1,-18-6 1 3,-30 0 1-4,-25 1 4 0,-12 5 6 2,-16 0 3 0,-16 0-6 1,-81 0-6-4,-67 2 6 4,-61 1 9-1,-40-3 7-2,-19 0-5 1,17 0-4 2,47 0-10 0,47 0-2-3,44 0 1 0,57 8-3 3,24 1-3-1,26-3-33 0,22-4-55-3,13-2-70 3,35 0-86 1,22 0-442-1</inkml:trace>
    </iact:actionData>
  </iact:action>
  <iact:action type="add" startTime="3189">
    <iact:property name="dataType"/>
    <iact:actionData xml:id="d1">
      <inkml:trace xmlns:inkml="http://www.w3.org/2003/InkML" xml:id="stk1" contextRef="#ctx0" brushRef="#br0">10694 7134 468 0,'0'0'354'6,"0"0"-173"3,0 0-63-4,0 0-41 3,0 0-24 0,0 0-7 0,0 0 6-1,394 0-5 1,-262 9-4 0,24 0-4-1,5-3 1 2,13-5-10-3,6-1-3 2,7 0-5-1,7 0 2 1,-8 0-8 0,-4 0-2-1,-19 0-3 1,-11 0 3-3,-12 0 0 3,-18-1-7 1,-14-14 1-1,-11 1-3-1,-18 3 0-1,-12 0 1 3,-10 8 3-2,-7 3-2 2,-16 0 0-4,-5 0 2 3,-18 0-4 0,-1 0 4 0,-10 0-4-1,0 0-5 1,-21 0 0-1,-55 5 0 1,-31 18 4-1,-23-3 2 1,-27-1 3 0,-8-4 1 0,-16-10 1-3,-9-3-1 4,-28-2 0-1,-17 0-2 0,-1-2 0-3,3-20-6 3,10 2-3 0,17 3 1 1,33 6 0-4,24 8 1 3,27 3 0 1,22 0 0-1,17 0 0-3,23 0 1 4,12 0-2-1,16 0 0-1,14 0-1 0,16 0 2 0,2 0 0 2,0 3 0-2,23 8 0-1,57 3-1 3,34-1 0-1,50 3-2 0,33-8 1-3,28-5 1 4,15-3 0-1,4 0 1-1,-7 0 0-1,-15-3-1 2,-22-5 0 0,-34 2-2-1,-20 6-1 0,-23-3 2 2,-26 3 1-2,-26 0 0 1,-27 0 2-1,-18 0-2 0,-22 0 0 1,-4 0-1 0,-24 0-3-2,-74 0 0 2,-51 5 3 0,-39 3 2 0,-40 1 3-2,-10-6-1 2,5 6-3 0,13 4-16 0,34 1-51-2,22 3-99 2,134-8-115 0,24 0-675 0</inkml:trace>
    </iact:actionData>
  </iact:action>
  <iact:action type="add" startTime="7017">
    <iact:property name="dataType"/>
    <iact:actionData xml:id="d2">
      <inkml:trace xmlns:inkml="http://www.w3.org/2003/InkML" xml:id="stk2" contextRef="#ctx0" brushRef="#br1">21901 3321 729 0,'0'0'184'8,"0"0"-74"-2,0 0-24 2,0 0-40 0,0 0-25 0,0 0 6-2,148-49 13 2,-145 49-3 0,0 27 4 0,-3 12-14-2,0 21-8 3,0 12 0-2,-3 12-7 1,-20 12 2-2,6 0-7 2,1-4-3 0,5-16 0 3,10-17 3-8,1-20 3 5,0-16 11 0,12-15-2 0,44-8-9-1,25 0-6 1,15-33-4 0,8-26 0 0,-7-20-3-2,-10-20 2 2,-13-12 2 0,-17-5-1 0,-18 5 0-3,-22 17 0 4,-9 21 0-2,-8 25-1 2,0 20-1-3,0 17 1 1,0 11 1 2,0 0 1-1,-8 28 16-2,-8 22 11 2,2 12 4-1,11 15-12 2,-4 9 2-3,1 13-8 2,-1 2-5 0,4-7-4 0,1-19-5-2,2-17 0 2,0-18-12 0,0-18-35 0,0-10-55-3,18-12-31 3,-7 0-79 1,5-14-255-1</inkml:trace>
    </iact:actionData>
  </iact:action>
  <iact:action type="add" startTime="7670">
    <iact:property name="dataType"/>
    <iact:actionData xml:id="d3">
      <inkml:trace xmlns:inkml="http://www.w3.org/2003/InkML" xml:id="stk3" contextRef="#ctx0" brushRef="#br1">23226 2557 803 0,'0'0'204'7,"0"0"-78"2,0 0-41-4,0 0-48 3,0 0-21 0,0 0-11 0,-16 303-5-2,15-258-1 2,1-8-41 0,0-8-65 0,0-27-95-1,0-2-392 0</inkml:trace>
    </iact:actionData>
  </iact:action>
  <iact:action type="add" startTime="8040">
    <iact:property name="dataType"/>
    <iact:actionData xml:id="d4">
      <inkml:trace xmlns:inkml="http://www.w3.org/2003/InkML" xml:id="stk4" contextRef="#ctx0" brushRef="#br1">24996 3144 941 0,'0'0'151'5,"0"0"-69"2,0 0 30 0,0 0-18 1,0 0-26 0,0 0-21-2,-565-8-24 2,465 8-17 0,7 0-6 0,29 0 0-2,3 0-3 2,25 0-28 0,16 0-70 1,20 0-103-4,0 0-55 3,24 0-583 0</inkml:trace>
    </iact:actionData>
  </iact:action>
  <iact:action type="add" startTime="8309">
    <iact:property name="dataType"/>
    <iact:actionData xml:id="d5">
      <inkml:trace xmlns:inkml="http://www.w3.org/2003/InkML" xml:id="stk5" contextRef="#ctx0" brushRef="#br1">24998 3422 825 0,'0'0'247'6,"0"0"-163"0,0 0 33 2,0 0-12 0,0 0-37 0,0 0-37-1,-515-24-21 0,437 24-9 1,11 1-1 0,24 8-6-2,19-2-45 2,24-7-126 0,0 0-88 0</inkml:trace>
    </iact:actionData>
  </iact:action>
  <iact:action type="add" startTime="8669">
    <iact:property name="dataType"/>
    <iact:actionData xml:id="d6">
      <inkml:trace xmlns:inkml="http://www.w3.org/2003/InkML" xml:id="stk6" contextRef="#ctx0" brushRef="#br1">26892 2103 873 0,'0'0'113'6,"0"0"-39"0,0 0 35 2,0 0-26 0,0 0-5 0,0 0-27-2,-649 19-17 2,504-11-20 0,9 1-9 0,15-1-4-2,23 0-1 2,12 4-6 0,15-5-49 0,17 4-84-1,54-5-57 1,0-3-455-1</inkml:trace>
    </iact:actionData>
  </iact:action>
  <iact:action type="add" startTime="8982">
    <iact:property name="dataType"/>
    <iact:actionData xml:id="d7">
      <inkml:trace xmlns:inkml="http://www.w3.org/2003/InkML" xml:id="stk7" contextRef="#ctx0" brushRef="#br1">25918 2127 583 0,'0'0'204'7,"0"0"-67"1,0 0-67 0,0 0-37-2,0 0 32 2,0 0 4 0,23 295-5 1,-20-217-6-4,1-7-27 3,2-9-19 0,-3-17-11 0,2-14-2-2,-5-9-10 2,5-13-36 1,10-9-28-2,8 0-70 0,-7 0-100 0,-9-18-327 1</inkml:trace>
    </iact:actionData>
  </iact:action>
  <iact:action type="add" startTime="9252">
    <iact:property name="dataType"/>
    <iact:actionData xml:id="d8">
      <inkml:trace xmlns:inkml="http://www.w3.org/2003/InkML" xml:id="stk8" contextRef="#ctx0" brushRef="#br1">26318 2152 575 0,'0'0'140'7,"0"0"-65"1,0 0-5 1,0 0-3-4,0 0-9 3,0 0-5 0,2 191-9 1,0-118-12-4,6 4-9 3,-3-6-20 0,-2 3-3 1,-3-7-5-4,5-5-37 3,8-6-51 0,-10-47-75 0,1-5-222-2</inkml:trace>
    </iact:actionData>
  </iact:action>
  <iact:action type="add" startTime="9493">
    <iact:property name="dataType"/>
    <iact:actionData xml:id="d9">
      <inkml:trace xmlns:inkml="http://www.w3.org/2003/InkML" xml:id="stk9" contextRef="#ctx0" brushRef="#br1">26882 3057 860 0,'0'0'157'6,"0"0"-94"2,0 0 18 0,0 0 30-1,0 0-24 0,0 0-36 1,-700 15-20 0,546-14-26-1,24 6-4 0,17-2-1 1,31-1-27 0,26 0-74-2,56-4-62 2,0 0-172 0</inkml:trace>
    </iact:actionData>
  </iact:action>
  <iact:action type="add" startTime="9757">
    <iact:property name="dataType"/>
    <iact:actionData xml:id="d10">
      <inkml:trace xmlns:inkml="http://www.w3.org/2003/InkML" xml:id="stk10" contextRef="#ctx0" brushRef="#br1">26162 3333 492 0,'0'0'276'5,"0"0"-140"3,0 0-9 0,0 0-41 0,0 0-40-3,0 0-6 3,337 303-15 0,-337-215 0 1,0-10-11-3,-39-17-4 1,-25-10-7 2,-25-20-3-1,3-16 0-2,-13-15-2 1,14 0 0 1,10-41-6 0,27-3-16-2,17 2 0 2,31 2 6 1,0 7 18-2,25 10 3-1,31 15 13 2,18 8 17 0,13 5 7 0,9 39-22-2,3 3-4 2,-12 0-2 2,-8-8-8-2,-21-5-4-1,-16-8 0 1,-20-12-37 0,-13-14-49-2,-9 0-62 1,0 0-338 0</inkml:trace>
    </iact:actionData>
  </iact:action>
  <iact:action type="add" startTime="10229">
    <iact:property name="dataType"/>
    <iact:actionData xml:id="d11">
      <inkml:trace xmlns:inkml="http://www.w3.org/2003/InkML" xml:id="stk11" contextRef="#ctx0" brushRef="#br1">26965 1486 604 0,'0'0'59'6,"0"0"9"0,0 0 41 2,0 0-6 0,0 0-33 0,0 0 8-2,-635-282-6 2,403 256 15 0,-26 3-8 0,-35 8-15-1,-36 15-8 2,-60 0 17-3,-48 25-36 2,-39 46 1-2,-2 16-14 3,29 22-4-2,18 21-8 1,41 14 0-1,34 16-12 0,47 23 0 2,58 27-3-1,71 31-1-2,76 26 4 1,65 21 3 1,39 15-2 0,116 3-1-2,78 3-5 2,81-5-2 1,92-14 4-1,69-18 2-2,95-27 1 2,68-52-4 0,44-64 3-1,20-89-2-1,-17-82 3 3,-40-153-20-1,-51-103 16 0,-92-78-4-2,-113-51 8 1,-119-22-9 1,-127-9-1 1,-99 16 1-4,-33 49 4 3,-114 69-2 1,-61 89 1-1,-48 82-10-2,-37 72-13 2,-37 56-32 0,-29 25-39 0,-25 17-35-2,-30 42 0 2,257-3-122-1,15-3-512 2</inkml:trace>
    </iact:actionData>
  </iact:action>
  <iact:action type="add" startTime="13178">
    <iact:property name="dataType"/>
    <iact:actionData xml:id="d12">
      <inkml:trace xmlns:inkml="http://www.w3.org/2003/InkML" xml:id="stk12" contextRef="#ctx0" brushRef="#br0">10653 11558 643 0,'0'0'229'7,"0"0"-106"1,0 0-39 0,0 0-12-1,0 0-18 0,0 0 17 1,0 0 16-1,186-72-17 0,-98 26 2 1,19-11-8 0,27-3 2-2,27-17-4 3,23-13-26-2,17-8-3 1,17-6-14-2,-11 6-10 4,-16 13 0-3,-8 9-1 1,-22 6 5 0,-3 2-4-3,-3-7-2 4,4-1 1-1,8-11 1 0,-6-6-5-2,0 1-1 2,-11 1-1 0,4 14 2-2,-16 3 3 2,-11 13-2 0,-2 1 0 0,-5 1-1-1,-1-3 1 0,-9-8-5 1,-5-5 1 0,-17 4-1-2,1 4-2 1,-21 12-2 2,-9 14 4-1,-14 4-1-2,10 9 1 2,-14 2 0-1,-4 10 1 1,-9 1-1-2,-6 9 0 2,-8-1 1 0,2 4 0 1,-9-3 1-4,2 6-2 3,-9-2 0 0,4 2-1 0,-4 0-2 0,0 0 1-1,0 0-3 0,-4 0 1 1,-48 0 4 1,-13 0 1-4,-31 0 2 4,-8 0-2-2,-30 0 0 0,2 2 2 1,-17 14-3 0,6 7-3 0,14 3 2-3,2-1-3 4,25-1 4-2,22-3-1 2,32-4 1-4,15-8 0 4,28-9 2-2,5 0 0 2,0 0 2-3,18 2 2 2,59 1-1 0,30-3-5 0,38 0 0-2,16 0-1 1,15-20-1 2,-15-5-3-2,-6 5-1-1,-28 3-4 2,-24 15 7 0,-14 2 3 1,-28 0 0-4,-22 0 1 4,-18 0-1-2,-14 0 0 2,-7 15-5-3,0 15-7 2,-20 9 11-1,-24 11 1 2,1 4 0-3,-11 2 1 2,8 1 2 0,5 0-3 0,8-5 0-3,5-6-2 4,12-16-41-1,0-10-32 0,9-14-49-2,7-6-25 1,0 0-73 1,0-23-202 0</inkml:trace>
    </iact:actionData>
  </iact:action>
  <iact:action type="add" startTime="14139">
    <iact:property name="dataType"/>
    <iact:actionData xml:id="d13">
      <inkml:trace xmlns:inkml="http://www.w3.org/2003/InkML" xml:id="stk13" contextRef="#ctx0" brushRef="#br0">16005 8217 524 0,'0'0'72'6,"0"0"-2"3,0 0 87-3,0 0-78 2,0 0-1-1,0 0 3 1,0 0-17-2,-396 335 0 2,354-246 1 0,17-2-7 0,25-5-16 0,0-9-13-2,28-11-6 2,49-17-10 0,7-23 0-2,16-20-6 2,3-2 1 1,-6-22-2-2,-16-31-2 0,-22-14-4 1,-25-12-1 0,-34-9 1 0,0 0-2-3,-52 0-13 4,-30 10-42-1,36 54-86 0,-5 14-119-3</inkml:trace>
    </iact:actionData>
  </iact:action>
  <iact:action type="add" startTime="15062">
    <iact:property name="dataType"/>
    <iact:actionData xml:id="d14">
      <inkml:trace xmlns:inkml="http://www.w3.org/2003/InkML" xml:id="stk14" contextRef="#ctx0" brushRef="#br0">25399 11493 789 0,'0'0'208'7,"0"0"-72"1,0 0-46 0,0 0-21-2,0 0 2 2,0 0-14 0,274-137-2 0,-180 75-5-2,24-14-3 2,22-11-18 0,37-14 2 0,7-9-13-2,18-2 2 2,18-9-5 1,-5 0 0-2,-5-3-2 0,-13 1-8 2,-13-2-1-1,-10 6 0 0,0-2-2-2,-6-11 1 2,5-5 1 0,-13-5-3 0,1 5 2-3,-16 10-3 4,-6 18 1-1,-17 17 4 0,-22 21-5-2,-11 14 5 1,-13 15-2 2,-13 8 1-1,-10 6-2-2,-6 3-1 2,-17 5-1 1,-4 9 0-2,-11 3 1-1,-12 5-1 0,1 3-1 3,-4 0 1-1,0 0-4-3,0-6-1 4,-22-7-6-1,-21-4 10 0,-27-4-2-2,-17 8 2 1,-13 3 2 2,-20 10-3-2,-8 0 2 0,-9 0 0 1,5 16 0 0,20 0 0 0,14-2 1-2,18-6-1 2,20-1 0 0,37-2 0-1,6-3 0 0,17-2 2 1,0 0 2 0,0 0-1 0,27 0 6-2,43 0-5 2,24 0-2 0,32 0-2 0,6-19 2-2,20-7-4 1,-11 2 1 2,-16 7 0-2,-12 8 1-1,-28 9 4 2,-9 0-1 2,-13 0-3-3,-25 19 1-1,-19 8-1 2,-19 0 0 0,0 12-2-1,-19 6-1-1,-30 4-1 2,4-4 4 0,1-6-2 0,8-9-3-1,9 2 3 0,9-10 0 2,2-7-8-2,9-2-9-1,4-9-21 2,-3-4-17 1,6 0-8-2,0 0-26-1,41 0-92 3,-9-4-84-1,5-18-523 0</inkml:trace>
    </iact:actionData>
  </iact:action>
  <iact:action type="add" startTime="15873">
    <iact:property name="dataType"/>
    <iact:actionData xml:id="d15">
      <inkml:trace xmlns:inkml="http://www.w3.org/2003/InkML" xml:id="stk15" contextRef="#ctx0" brushRef="#br0">30283 8115 465 0,'0'0'63'6,"0"0"-7"3,0 0 46-2,0 0 34 0,0 0-42 0,0 0-33 2,-171 180-2-1,110-107 6-3,7 4-13 3,11 1-3 0,19-2-6 0,16-3-6-2,8-10-5 2,11-14 0 1,46-4-4-2,4-13-10-1,10-19-6 2,14-13-4 1,-4 0 1 0,-10-25-9-4,-1-25 2 4,-19-9-2-1,-18-11 0 0,-14-7-1-2,-19-1-1 2,0-3 1 2,-44 10-6-3,-15 12-8-2,-11 11-37 2,-6 9-50 2,35 36-49-2,0 0-141 0</inkml:trace>
    </iact:actionData>
  </iact:action>
  <iact:action type="add" startTime="17408">
    <iact:property name="dataType"/>
    <iact:actionData xml:id="d16">
      <inkml:trace xmlns:inkml="http://www.w3.org/2003/InkML" xml:id="stk16" contextRef="#ctx0" brushRef="#br0">6974 4091 467 0,'0'0'79'7,"0"0"15"1,0 0 7 0,0 0-46-2,0 0 25 2,0 0-9 0,0 0-13 0,-793 37-8-2,663 8-11 2,-8 4-4 1,-5 8-15-1,-7 8-5-2,2 6-2 1,-8 10 5 3,-2 8 2-1,-2 13 4-4,8 8 2 3,12 7-6 0,11 8-6 0,20-2-5-2,9 6 0 2,10 7-5 0,9 6 9 1,21 2-5-4,20-3 5 2,14-9-1 2,24-10-4 0,2 0 1-4,5-1 1 3,71 2 1 0,37 6-3 0,53 4 0-3,53 1-6 4,33-1-2 0,23-12 0-2,12-20-1 0,12-25-1 0,21-28 2 0,2-29 0 2,8-19-2-2,-16-25 1-1,-33-43 1 3,-32-11-6 0,-42-10-4-3,-36-12 4 1,-27-21 4 2,-35-30 1-2,-27-24 1-1,-41-31 0 2,-28-30-1 1,-13-19 2-3,-48-1-2 1,-32 6 0 1,-27 28 0 0,-19 33-3 0,-15 23-6-2,-20 33-10 2,-15 21-24 0,-1 26-15 0,9 25-37-2,123 62-117 2,16 3-506 0</inkml:trace>
    </iact:actionData>
  </iact:action>
  <iact:action type="add" startTime="18534">
    <iact:property name="dataType"/>
    <iact:actionData xml:id="d17">
      <inkml:trace xmlns:inkml="http://www.w3.org/2003/InkML" xml:id="stk17" contextRef="#ctx0" brushRef="#br0">12136 4204 78 0,'0'0'329'7,"0"0"-258"-1,0 0 2 2,0 0 13 0,0 0-14 0,0 0-11-2,-764 168-8 2,587-108 11 0,13 9-6 0,3 8-11-2,18 7-22 2,12 14 6 1,8 11-3 1,25 18-7-4,11 5 4 2,14 6-4 0,21 6 1 0,13 8 3-2,23 4 6 1,16 6-8 1,0-6-2 0,26 7-5-3,35 2-8 5,35 5-3-3,28-7-2 1,34-7-1-2,42-9-1 2,25-8-1 0,29-11 1 0,8-16 0-2,5-19 4 2,4-23-5 0,-10-29 3 1,-13-41-3-5,-11-10-1 4,-15-79-3 1,1-37 2-1,-1-29 2-1,-25-15 0 1,-33-10 0 1,-26-5 1-3,-38-9 1 1,-47-9 0 0,-47-15-1 1,-12-12 0-1,-88-7-1 0,-39-1-2 0,-32 8 1 2,-18 16 0-1,-16 20-2-2,-21 39-11 2,0 42-6 0,-28 49 1 0,-10 44-12-2,-5 20-11 1,0 14-31 3,9 29-22-3,195-4-110 0,15-6-533 0</inkml:trace>
    </iact:actionData>
  </iact:action>
  <iact:action type="add" startTime="20253">
    <iact:property name="dataType"/>
    <iact:actionData xml:id="d18">
      <inkml:trace xmlns:inkml="http://www.w3.org/2003/InkML" xml:id="stk18" contextRef="#ctx0" brushRef="#br0">5280 11778 52 0,'0'0'397'4,"0"0"-285"4,0 0 17 0,0 0 4 0,0 0-27-2,0 0 9 3,0 0 0-1,0 30-17 0,0-30-9-3,0 0-30 3,0 0-7 1,16-30-15-4,15-25-5 3,14-19-6 0,18-20 0 0,15-24-2 1,26-30 6-2,33-35-10 2,26-24-5-1,30-25 2-1,-4-10-9-1,-8 10 0 3,-28 5 0-2,-21 15 3-1,-19 18 2 2,-10 14-3 0,-3 17-1 1,-16 11-1-2,-2 23-3-1,-23 17-3 2,-5 24-2 1,-27 26 2-4,-1 27 0 4,-18 17 0-2,-6 11 4-1,-2 7-2 2,0 0 0-1,0 0 3 0,0 0 0 1,0 0 1 1,0 20-4-4,-23 4 2 3,-13 6-6 0,-7 0 1 0,-14 5 1-2,-24 9-2 3,-16 3 2-2,5 3-1-1,-18 1-1 3,16-6 1-1,4-6-1 0,8-7 0-3,13-5-1 3,20-10 1 1,13-6-1-1,29-2 2-2,2-9-1 2,5 0 1-1,0 0 3 1,38 0-4 1,33-9-4-3,42-29-4 2,13-14-1 0,-1-1 9-1,5 5 0 0,-20 8 1 0,-15 16 1 2,-27 7-2-1,-19 10 0-2,-21 7 1 2,-10 0 5 0,-7 22-4 0,-8 34 2-3,-3 13-3 3,0 8-1 1,0-11 1-4,0-6-1 3,-14-10 0 0,7-16-1 1,4-10-1-2,-5-9-12-1,8-9-30 4,0-6-45-3,0 0-27 0,47-26-31 0,-22 1-148 0,1-6-214 2</inkml:trace>
    </iact:actionData>
  </iact:action>
  <iact:action type="add" startTime="21518">
    <iact:property name="dataType"/>
    <iact:actionData xml:id="d19">
      <inkml:trace xmlns:inkml="http://www.w3.org/2003/InkML" xml:id="stk19" contextRef="#ctx0" brushRef="#br0">8144 7992 474 0,'0'0'145'7,"0"0"-68"1,0 0 12 0,0 0-13-2,0 0-4 2,0 0 6 0,0 0-3-2,-396 398-17 2,370-312-11 0,6-10-1 0,20-11-9-1,0-10-2 0,32-16-2 2,40-15-1-1,24-24-21-1,17 0-11-1,-4-30 2 4,-14-31 1-3,-27-11-3-1,-27-11 0 2,-22-6 0 0,-19-3-1 0,-16-7-6-3,-38 1-19 3,-15 10-53 1,-2 23-26-2,37 57-53-1,10 8-155 3</inkml:trace>
    </iact:actionData>
  </iact:action>
  <iact:action type="add" startTime="22449">
    <iact:property name="dataType"/>
    <iact:actionData xml:id="d20">
      <inkml:trace xmlns:inkml="http://www.w3.org/2003/InkML" xml:id="stk20" contextRef="#ctx0" brushRef="#br0">20495 12118 152 0,'0'0'530'6,"0"0"-333"2,0 0-79 0,0 0-44-2,0 0-22 2,0 0 29 0,15-175-12-1,25 81-2 0,13-17-11 2,7-12-5-2,20-16-5-1,7-11-9 3,23-8-1-2,-1-5-8 1,14-7-2-2,11 0-6 4,-14-8-8-1,0-4-2-3,-11-3-5-1,-13 1-2 3,-15 4-3 0,-4 10 0 0,-18 7 2-2,-15 21-1 3,-7 25-1-1,-3 24 1-1,-16 26-1 2,3 23-1-3,-14 14 0 2,-3 15 1 0,5 8-1-3,-9 7 3 4,0 0-5-2,0 0 4 2,0 0-2-4,0 0 1 3,0 0-1 1,0 0 1-1,0 0-1-2,0 0-1 1,0 0 2 2,-16 7 0-2,-22 14 0-1,-5 7 2 3,-6-2-2-2,-2-4-1 1,-3-5-1-1,11-3 1 1,4 1 1 0,1-4-1 0,-1 3 0-2,1-1 2 2,8 5-1 0,-11 4 0 0,5-5 0-2,0 2 0 2,8-2 0 0,5-2 0-1,3-8 0-1,7-1 0 2,13-2 1 0,0-4-2 0,0 0 3-2,0 0-4 2,26 0 2 1,30-17-2-1,18-15 2-2,7-7 3 4,19-9-2-4,5-13-1 2,11-13 1-3,-12 5 0 3,-7 0-2 0,-17 17-1 1,-28 20 2-4,-17 13 1 4,-18 8-1-1,-10 11 6 0,-7 0-4-3,0 0-1 3,0 13 0 3,0 36 1-5,-14 18-1 0,-6 4 2 2,7-2-2 0,1-7 2 0,5-6-3-1,5-8 0 0,2-11-1 1,0-11-3-1,0-16-10-1,0-7-33 3,0-3-18-1,16 0-30 0,6-20-41-2,-2-20-50 2,-20 18-81 0,3 0-549 0</inkml:trace>
    </iact:actionData>
  </iact:action>
  <iact:action type="add" startTime="23366">
    <iact:property name="dataType"/>
    <iact:actionData xml:id="d21">
      <inkml:trace xmlns:inkml="http://www.w3.org/2003/InkML" xml:id="stk21" contextRef="#ctx0" brushRef="#br0">22955 7885 459 0,'0'0'203'3,"0"0"-108"5,0 0-48 0,0 0 22 0,0 0 22-2,0 0-26 2,-207 11-4 0,147 43-1 0,16 19 7-2,4 17-4 2,23 2-5 0,17 4-16 0,0-8-14-2,12-6-2 2,40-17-12 1,13-16-12-2,15-20 3-1,4-26 5 4,4-3-4-2,-20-18-3-1,-8-33-2-1,-23-13 0 3,-16-13-1-1,-18-1-1-1,-3-7-3 0,0 11-4 1,-31 6-7 0,-22 12-29-1,-4 20-50 0,-7 23-43 1,37 13-69 0,-2 10-393-1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</inkml:definitions>
  <iact:action type="add" startTime="1490">
    <iact:property name="dataType"/>
    <iact:actionData xml:id="d0">
      <inkml:trace xmlns:inkml="http://www.w3.org/2003/InkML" xml:id="stk0" contextRef="#ctx0" brushRef="#br0">6500 11561 884 0,'0'0'163'8,"0"0"-119"1,0 0 80-2,0 0-2-1,0 0-48 2,0 0 17 0,-1707 196-6 1,1144-151 14-4,-33-5-42 3,8-23-24 0,23-17-3 0,33 0-8-2,66 0-22 2,88 0-3 0,107 0-7 0,101 0-20-2,86 17-14 2,67 5-40 0,17-2 7 0,74 3-14-2,42-6-44 2,34-1-35 1,-51-10-56-2,0-4-161-1</inkml:trace>
    </iact:actionData>
  </iact:action>
  <iact:action type="add" startTime="1898">
    <iact:property name="dataType"/>
    <iact:actionData xml:id="d1">
      <inkml:trace xmlns:inkml="http://www.w3.org/2003/InkML" xml:id="stk1" contextRef="#ctx0" brushRef="#br0">6232 12093 21 0,'0'0'806'6,"0"0"-741"0,0 0 134 3,0 0-54-1,0 0-18-1,0 0-21-1,-1767 50 6 3,1218 2-35-1,-4 5-27-1,21 5-14 0,67-2-21 0,81-8-13 2,78 5-2-1,93-15-20-2,77-9-53 1,68-21-56 2,63-12-73-1,46-22-100-2,31-18-625 1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68">
    <iact:property name="dataType"/>
    <iact:actionData xml:id="d0">
      <inkml:trace xmlns:inkml="http://www.w3.org/2003/InkML" xml:id="stk0" contextRef="#ctx0" brushRef="#br0">21001 7773 669 0,'0'0'255'8,"0"0"-122"-2,0 0-49 1,0 0-24 1,0 0 1 0,0 0 4-2,-253-23-9 2,148-8-11 0,-15-11 6 1,0-5-9-3,-14-17-3 2,5-5 5-1,-14-12-5 1,-11-14 0-2,-3-13-6 2,7-3-6 1,-4-2-12 1,13 8-4-2,14 16-8-2,10 8-2 1,17 13 0 2,21 6 2-4,20 14-2 3,15 17 0 0,11 9 0 0,23 13 0-2,-3 9 1 1,8 0-2 1,-3 0 1-1,5 0 1 0,-2 0-2 0,5 0 1 1,-2 0-1 0,2 0 0-2,0 0 1 3,0 0 1-1,0 0-1-1,0 0 3 0,-2 0-3 1,-1 0 0-1,3 0 0 2,-8 0 1-4,6 9-2 3,-1 3 1 0,0-5-1 0,-1-1-2-1,-2-3 2 2,6-3 0-2,0 0-2 0,0 0 1 0,0 0 1 0,0 3-1 1,0-3 0 1,0 3 1-3,0-3 0 1,0 0 0 2,0 0-2-1,0 0 2 0,-3 2 0-3,3 4 1 4,-4 3 0-1,4 4 1-1,0 8-2-1,0 9 1 3,0 15 4-1,0 19-4-2,-3 18 3 2,-1 19-2 0,-9 21 5 0,-6 24-1-2,-2 28 0 1,1 23 6 3,0 27 2-3,-3 9 1-1,-11-2-5 2,7 3-1 0,-7-7-4 0,-5-2 0-3,12-1-4 3,-7-9 1 0,4-22-1 1,-3-22 0-4,12-29 0 3,-5-24-1 0,6-29 0 0,3-22 0-2,1-20 0 3,8-18-1-2,0-16 1 1,6-6-1-1,2-4-2 1,0-3 2-1,0 0 1 1,0 0 0-2,0 0-3 3,0 0 2-1,0 0 0 0,0 0 0-1,0 0 1-1,0 0 0 3,0 0 0-1,34 0 2-1,29 10-2-1,32 10 2 3,23 8-1-1,27 9 2-2,32 10 1 1,9 13-3 2,9 4 2-1,-9 5-1-2,-18-5 0 2,-14-5 0-1,-28-6-2 2,-29 3 0-3,-20-2-5 1,-21-1 4 2,-11-4 0-2,-21-12 1 0,5 0 0 1,-15-6 0 0,2-3 0 0,4-7 0-2,-15-8 0 1,8-4 1 2,5-3-1-2,3-4 0 0,-1 1 0 0,-3-1-1 2,-6-2 1-2,2 6 0 0,0-2 2 0,-6 1-2 2,-4-3 0-2,0 2-1-1,-2-2 2 2,-1-2-2 0,0 0 2 0,0 0-2 0,0 0-1-1,9 0 0 1,-5-28 0 0,-1-25 2-2,10-21-1 1,-6-18 2 2,9-32-2-1,2-41 2 0,8-45-2-2,4-56 1 2,-2-34 0 0,11-9-1-2,-6 20 0 2,-5 40 0 0,8 53 0 0,-5 44-2-3,6 29-9 4,-2 19-28-1,-18 11-81-1,-9 3-62-1,-8 85-13 2,0 5-161 0</inkml:trace>
    </iact:actionData>
  </iact:action>
  <iact:action type="add" startTime="3896">
    <iact:property name="dataType"/>
    <iact:actionData xml:id="d1">
      <inkml:trace xmlns:inkml="http://www.w3.org/2003/InkML" xml:id="stk1" contextRef="#ctx0" brushRef="#br0">23926 8402 624 0,'0'0'282'6,"0"0"-137"1,0 0-53 1,0 0-2 0,0 0-5-2,0 0-4 2,0 0-9 1,-616-22-20-2,471 8-9-1,-8 3-3 2,-2 2-13 0,10-2 8 0,-9-3-19-1,6 1-3 0,21-8-8 1,14 7-2 0,31 2-3-1,36 7-1 0,17 3 0 2,25-1 1-2,4 3-1 0,0-4 2 0,0 4-2 2,0 0 1-2,0 0-1 0,0 0 1 0,0 0-1 1,0 0 1 0,0 0-2-1,0 12 2 1,0 7-4-1,0 4 4 2,0 5-1-3,0 15 1 2,0 9 0 1,0 19 1-3,3 16-1 0,7 17 0 2,-5 17 1 0,-3 17 1 1,1 19-2-3,1 20 1 2,-4 17 1 0,0 11-1 1,0 3 2-5,0-6-3 4,-4-15 0 1,-16-20 0-2,-4-15 1 0,7-27-2 0,-6-19 1 2,7-19 0-1,11-19 0-2,3-18 0 2,2-18 0 0,0-13 0 0,0-8 3-2,0-3-2 2,2 3 0 0,13 2 0 0,-9 0 0-3,14 0 0 3,-13 1-1 1,11-2-1-1,-2 0 1-2,-3-7 1 1,-3 3 0 2,20-1-2-2,1-5 3-1,9 3-3 3,17-2 2-2,15-3-2 1,15 0 0-1,13 0 1 1,18-8 2 0,22-7 0 0,18 1 1-3,6 6 1 3,17 6 1 0,-4 2 0 1,-16 0 1-4,-17 0 1 3,-7 0 5 0,-16 0 1 1,-32 5-3-4,-15 0-6 3,-20 2 1 1,-24-5-3-2,-6-2 1-1,-11 3 0 2,-13-1 3 1,0-2-2-1,0 3 0-2,0-3-4 1,0 0 2 2,0 0-4 0,0 0 2-4,0 0-1 3,0 0 1-1,0 0 0 2,-3-22 0-3,-15-30 0 2,0-30 0 0,4-37 0 0,10-38 0-2,-6-45 1 1,-4-40-1 2,-8-39 2-1,-13-13-2-3,-7 3 0 3,1 31-1 0,8 34 1 0,8 43 0-1,7 37-1 0,7 28 1 2,11 34-1-1,0 30-15-2,0 24-45 1,8 18-59 2,13 9-52-1,-8 3-97-3</inkml:trace>
    </iact:actionData>
  </iact:action>
  <iact:action type="add" startTime="5282">
    <iact:property name="dataType"/>
    <iact:actionData xml:id="d2">
      <inkml:trace xmlns:inkml="http://www.w3.org/2003/InkML" xml:id="stk2" contextRef="#ctx0" brushRef="#br0">27547 8121 691 0,'0'0'215'7,"0"0"-68"1,0 0-48 0,0 0-30-2,0 0-3 2,0 0 36 0,0 0-32 0,-522 118-9-2,280-66-17 2,-11 0-17 0,2-6-10 0,13-5-7-2,37-7-6 5,37-9 0-4,31-5-3 1,35-9 2-2,45-5-2 2,22 1 0 0,29-7 0 0,2 0 1-3,0 0 9 2,0 0 1 2,15 0-9-2,3 0 1 0,-4 0-1 1,7 0 2 0,3 0-1 0,-1 32-1-2,-1 20-1 2,-12 27 0 0,8 15-2-1,-2 24 4 0,-11 17-3 1,10 14 3 0,5 18-3-1,6 23 2 0,8 23-1 0,6 29 2 2,1 9-3-2,-2-15 2 0,-1-15-2 1,-15-34 0 0,-10-34 16-1,-13-20-4 0,0-32 1 0,0-26-8 2,0-21-4-1,0-24-2-2,0-14 3 1,0-12-1 2,0 0-1-2,3-4 1 0,1 0-1 0,12 0-1 2,7 0 0-1,-5 0-1-2,2 0 2 2,-1 0 0 0,-8 0 0 0,3 0-1-2,-1 0-1 1,-8 0 1 1,-5 0 0 0,0 0 1-2,2 0 0 3,5 0 0-1,5 0-1-1,12 0 0 0,15 0 0 0,19-24 0 2,26-9-1-1,37-12 1-2,38-13 1 1,47-7 2 2,30-8-2-1,25 0 3-3,0 2-4 4,-6 10-3-2,-27 4 3 1,-15 17 0-1,-28 4 0 3,-29 11 2-2,-32 2 2 0,-38 9 1-3,-31 6 3 3,-25 2-6-1,-22 6 5 1,-8 0-5-2,0 0-2 2,0 0 0 0,0 0 7 0,0 0-4-3,-22 0-3 3,-7 0 4 1,-2 0-4-1,-9 0 1-2,-12-6 0 1,4-43-1 2,-9-35 2-1,9-43-2-2,-1-48 1 1,6-44 1 2,6-37-2-1,10-18 2-2,7-5-2 2,-1 22 0 0,1 50 0-1,4 55-1 0,3 52-3 1,3 43-16 0,8 26-35 0,-1 14-49-3,3 12-21 3,0 5-56 1,0 9-156-2</inkml:trace>
    </iact:actionData>
  </iact:action>
  <iact:action type="add" startTime="6439">
    <iact:property name="dataType"/>
    <iact:actionData xml:id="d3">
      <inkml:trace xmlns:inkml="http://www.w3.org/2003/InkML" xml:id="stk3" contextRef="#ctx0" brushRef="#br0">30232 7078 425 0,'0'0'167'8,"0"0"2"-4,0 0-30 4,0 0-42 0,0 0-36 0,0 0-8-2,82-25-10 2,-113 50-2 0,-35 21 11 0,-34 1-2-2,-27 4 4 2,-46 8-15 0,-24-2 2 0,-22 5-10-1,-8-4-5 0,3-4-7 4,19-7-7-5,28-8-8 0,36-7 1 1,38-10-2 2,34 1-3-1,37-6 4-3,19 2-3 4,13 3 12-1,7-2 27-1,39 9-12-1,2-4-14 2,-1-3-7 1,-2 0-2-2,-18-4-2 0,-2 7 4 1,4 3-2 0,-9 11 0 0,3 10-4-2,-3 17 1 1,4 18 3 2,-3 15 9-1,-2 19 1-3,-3 23-3 3,-4 19 1 1,1 23-9-1,3 17 1-2,4 7 0 2,5-2 4 0,11-6-1-1,-3-10-1 0,-7-18 1 0,2-16 1 1,-8-23-2 0,1-22-3-1,-8-32-2 1,-9-21-1 0,-1-23 2 0,6-18-1-3,-9-8-1 3,0-5 4 1,0 0-4-1,0-3 1-2,0 3-1 1,0 3-1 1,0-4 0 1,0 1-1-4,0 0 3 4,0-3-4-2,0 0 4 2,0 0-2-3,0 0 0 1,11 0 3 1,21 0-3 0,11-6 1-1,14-28-2 1,14-14 1 0,13-7 0 0,16-9 2-2,12-11-2 1,27 4 2 3,6 2-2-3,-5 7 0-1,-3 10-1 1,-16 6-1 2,-7 4 1-1,-7 5 0-2,-10 7 2 2,-13 5 0 0,-14 8-1 0,-24 5 0-2,-10 4 0 1,-18 4 0 2,-11 4 2-2,0 0-2 0,2-2 0 1,-6 0 2 0,-2-2-2 0,2 4 0-2,1 0 0 2,2 0 0 0,-3 0 0 0,-3 0-1-3,0-2 1 4,4-1 0-1,-1 0 0 0,-3-2 0-3,3-18 0 4,-3-18-2-1,0-30 1 0,0-33 1-3,-13-39 0 3,-25-44 0 1,-5-46 0-2,-14-35 1-1,-2-28-1 2,3-15 0 0,13-5 2 1,1 8-2-3,18 20 0 2,11 43-2 0,13 57-9 0,0 57-19-2,0 50-43 1,0 46-49 1,20 35-28 0,-13 15-69-2,14 35-192 2</inkml:trace>
    </iact:actionData>
  </iact:action>
  <iact:action type="remove" startTime="12681">
    <iact:property name="style" value="instant"/>
    <iact:actionData xml:id="d4" ref="#d0"/>
  </iact:action>
  <iact:action type="add" startTime="12631">
    <iact:property name="dataType" value="strokeEraser"/>
    <iact:actionData xml:id="d5">
      <inkml:trace xmlns:inkml="http://www.w3.org/2003/InkML" xml:id="stk4" contextRef="#ctx0" brushRef="#br1">27213 12084 313 0,'0'0'347'8,"0"0"-157"-2,0 0-98 2,0 0-22 0,0 0-16 0,0 0-26-2,0-17-14 6,0 14-11-7,0-2-3 3,0 2 0-2,0 3-20 1,0 0-146 2,0 0-436-2</inkml:trace>
    </iact:actionData>
  </iact:action>
  <iact:action type="add" startTime="13223">
    <iact:property name="dataType" value="strokeEraser"/>
    <iact:actionData xml:id="d6">
      <inkml:trace xmlns:inkml="http://www.w3.org/2003/InkML" xml:id="stk5" contextRef="#ctx0" brushRef="#br1">29849 12807 360 0,'0'0'251'7,"0"0"-100"1,0 0-34-1,0 0-35 0,0 0-60 1,0 0-22 1,-25-4-4-4,12 10-107 3,3 1-292 0</inkml:trace>
    </iact:actionData>
  </iact:action>
  <iact:action type="remove" startTime="13905">
    <iact:property name="style" value="instant"/>
    <iact:actionData xml:id="d7" ref="#d1"/>
  </iact:action>
  <iact:action type="add" startTime="13909">
    <iact:property name="dataType" value="strokeEraser"/>
    <iact:actionData xml:id="d8">
      <inkml:trace xmlns:inkml="http://www.w3.org/2003/InkML" xml:id="stk6" contextRef="#ctx0" brushRef="#br1">29865 12784 544 0,'0'0'149'9,"0"0"-81"-1,0 0-21-2,0 0-38 0,0 0-9 2,0 0-73 0,16-50-262 0</inkml:trace>
    </iact:actionData>
  </iact:action>
  <iact:action type="remove" startTime="14543">
    <iact:property name="style" value="instant"/>
    <iact:actionData xml:id="d9" ref="#d2"/>
  </iact:action>
  <iact:action type="add" startTime="14547">
    <iact:property name="dataType" value="strokeEraser"/>
    <iact:actionData xml:id="d10">
      <inkml:trace xmlns:inkml="http://www.w3.org/2003/InkML" xml:id="stk7" contextRef="#ctx0" brushRef="#br1">32816 12718 510 0,'0'0'111'7,"0"0"-32"1,0 0 9-2,0 0-54 2,0 0-27 0,0 0-7 0,-20-74-2-2,17 74-74 3,0 0-208-2</inkml:trace>
    </iact:actionData>
  </iact:action>
  <iact:action type="add" startTime="15144">
    <iact:property name="dataType" value="strokeEraser"/>
    <iact:actionData xml:id="d11">
      <inkml:trace xmlns:inkml="http://www.w3.org/2003/InkML" xml:id="stk8" contextRef="#ctx0" brushRef="#br1">35548 11778 432 0,'0'0'184'8,"0"0"-13"-1,0 0-67 0,0 0-49 0,0 0-38 2,0 0-11-2,6 8-6-1,-6-8-1 2,0 11-66 1,0-5-144-2,-3 3-297-1</inkml:trace>
    </iact:actionData>
  </iact:action>
  <iact:action type="remove" startTime="15864">
    <iact:property name="style" value="instant"/>
    <iact:actionData xml:id="d12" ref="#d3"/>
  </iact:action>
  <iact:action type="add" startTime="15865">
    <iact:property name="dataType" value="strokeEraser"/>
    <iact:actionData xml:id="d13">
      <inkml:trace xmlns:inkml="http://www.w3.org/2003/InkML" xml:id="stk9" contextRef="#ctx0" brushRef="#br1">35611 11884 583 0,'0'0'182'8,"0"0"-53"0,0 0-33-2,0 0-71 2,0 0-25-1,0 0-29 2,14 37-99-4,-27-35-62 3,9 7-401 1</inkml:trace>
    </iact:actionData>
  </iact:action>
  <iact:action type="add" startTime="22874">
    <iact:property name="dataType"/>
    <iact:actionData xml:id="d14">
      <inkml:trace xmlns:inkml="http://www.w3.org/2003/InkML" xml:id="stk10" contextRef="#ctx0" brushRef="#br2">23809 10667 0 0,'0'0'70'8,"0"0"-7"-1,0 0-39-1,0 0-20 2,0 0-4 0,0 0 2 0,0 0 13-2,-9 43 23 2,9-43 4 0,-1 0-27 0,-2 2-14-2,0 2-1 2,3-1-1 1,-4-3-32-1,4 0-16-3,-3 0 0 4,3 0 33-1,0 0-19 0,0 5 17-3,0-2 10 3,0 2 7 0,0 0-5 0,0-1 1-1,-6 1 5 1,6-5 1-1,0 0-1 1,0 0-54-2</inkml:trace>
    </iact:actionData>
  </iact:action>
  <iact:action type="add" startTime="23372">
    <iact:property name="dataType"/>
    <iact:actionData xml:id="d15">
      <inkml:trace xmlns:inkml="http://www.w3.org/2003/InkML" xml:id="stk11" contextRef="#ctx0" brushRef="#br2">23809 10667 252 0</inkml:trace>
    </iact:actionData>
  </iact:action>
  <iact:action type="add" startTime="23385">
    <iact:property name="dataType"/>
    <iact:actionData xml:id="d16">
      <inkml:trace xmlns:inkml="http://www.w3.org/2003/InkML" xml:id="stk12" contextRef="#ctx0" brushRef="#br2">23809 10667 252 0,'-29'114'114'1,"29"-114"-35"-1,0 0-25 6,0 0-21 1,0 0 5 0,0 0 24 1,0 17 9 0,0-17-8-1,0 0-38-1,0 0-8 2,0 0 22 0,0 0 9 0,0 0-18-2,0 0-11 2,0 0 5 0,0 0 13 1,0-4-13-4,0-2-3 4,0-1 2-2,6-6-1 1,1 2 8-2,-4-2-1 2,1-7-5 0,8-5-4 0,-8-2 1-1,9 3-1 0,-5-2-1 2,5-5 4-2,-6-4-6-1,9-19-8 2,4-10 5 1,0-11-1-1,1 0-3-3,0-3 1 4,-3-2 1-1,-1 2-1-1,2-7-4 0,-7-2-4 1,4-6-2-1,1 1 1 1,-1 5-1-2,-5 6-1 3,4 10 0-1,2 6 0 0,-6 1 0-3,2-1 0 4,4-5 1-1,3 8-1-1,-4 6 1-1,2 11 0 3,-5 8-1-2,3 9 0 3,1 0 2-5,-7 3 0 3,0 5 2 0,-5 7-3-2,-2 3 2 2,5 10-1 0,-8 0-1 0,0 0-1-1,0 0 3 0,0 0-3 0,0 0 3 2,0 0 2-2,0 6-2-1,0 36 13 3,-16 22 1-1,-7 17 8-1,-6 18-15-1,2 9-4 2,6 1 1 0,-12 4-5 1,5 0 1-4,8-7-3 4,-12 1 2-1,5-4-1-1,3-1 0 0,-3-1 0 1,1-8 0 0,8-6 3-1,0-8-1 0,6-15 3 1,-1-10 1 0,6-10 0 0,-2-13-2-2,5-5 2 1,1-6-1 1,3-9-1 1,0-3-1-4,0-8-4 3,0 0 0 1,0 0-7-1,0-31 1-2,0-25 6 2,26-22 7 0,9-23-7 0,-1-17 0-2,-2-8 5 2,7-12-4 0,-1-9 0-2,-2-2 0 2,4 0-1 1,-12 7 2-3,4 9-2 2,-8 21 0-2,-7 22 0 3,3 22 0-1,-4 20 0 0,-11 15 0-3,2 11 0 4,1 9 0-1,-3 2 0 0,-2 3-2-3,1 1 4 4,5-1-3-1,-5 1 2 0,-1-3-1-3,1 5 0 4,2 0-1-1,0-3 1-1,-6-1 1 0,0 1-1 1,0 2 0 0,4-5-1-1,-1-1 2 0,-1 4-1 0,-2-2 1 2,8 3-1-1,-8 2 0-3,0 5-3 4,0 0 3-1,0 0-4 0,0 0-3-2,-10 12 7 1,-20 20 3 2,-22 13 0-1,7 9-3-2,-12-1 3 2,4 3-3 0,-1 0 1-1,0-2-1 0,11-7 1 1,7-7 1-1,12-14 2 1,7-17-4-1,14-2 2 1,3-7-2 0,0 0 0-2,0 0-1 1,36-14 1 2,15-23 6-1,8-10-6 0,2-8 3-2,6-9-2 1,-12 5 2 2,0 2-3-1,-1 3 2-2,-14 3 0 2,-9 10-2 0,-11 11 2-1,-7 13-1 0,-13 11 2 3,0 6-2-4,0 0 3 2,0 0 4-2,0 27 39 2,0 20-3 0,0 24-18-2,0 5 6 1,0 1-7 2,3-3-9-2,10-12-6 1,-6-15-6-2,-2-16-3 3,3-8-1-1,-8-11-4 0,0-2-18-3,0-1-62 6,-16-6-80-5,-1-3-92 0,1 0-223 2</inkml:trace>
    </iact:actionData>
  </iact:action>
  <iact:action type="add" startTime="25777">
    <iact:property name="dataType"/>
    <iact:actionData xml:id="d17">
      <inkml:trace xmlns:inkml="http://www.w3.org/2003/InkML" xml:id="stk13" contextRef="#ctx0" brushRef="#br2">26295 9037 352 0,'0'0'219'6,"0"0"-27"2,0 0-71 0,0 0-37-1,0 0-15 0,0 0-3 2,0 0-8-1,212 292-1-3,-159-210-8 3,7-1 6 0,-4 4-9-1,-4 3-4 0,5 1-26 1,2 1-5 1,2 0-2-3,-4-3 2 2,2-5 1 0,-14-4 0 1,7-8-6-2,-7-5 4-2,-1-12 2 3,-4-11-9 1,-4-8 5-2,-15-14-1-1,-2-9 2 2,-15-2 1 1,-1-7 0-2,-3 4-1-1,0 0-4 3,0-1-4-2,3 0 0-1,4-1 0 3,-4-4-1-1,-3 0 0 0,0 0-4-2,0 0-3 1,0 0 0 2,0 0-1-2,-3-14 6 0,-23-15 2 1,-2-3-1 0,5-8-1 0,-7-4 2-2,7-8-2 2,-5-7 2 0,-11-8-3 0,-2-6 3 0,-20-12-7-3,1-4-2 4,-16-5-12-2,4-1 5 2,6 5 2-3,10 11 8 1,5 13 3 2,11 14 0-3,8 10 3 2,7 5 0 0,6 5 0-1,11 0 0 0,-8 7 0 1,13 11-1-1,-7 8 1 2,10 6 2-4,0 0-1 3,0 0 5 1,10 25 7-2,20 27-3-1,22 17-3 2,0 16 8 0,14 13 1 0,2 6 8-2,9 14-5 2,-11 2 0 0,8 7 2 1,-11-6-2-4,-7-13-4 4,-14-16-3-1,-3-21-4 0,-8-7 0-3,-5-17-5 3,-15-15 2 0,2-16-1 1,-10-5 5-3,0-8-4 1,-3-3-4 1,0 0-1 1,0 0-1-3,0 0-4 1,0 0 0 2,0-17-3-2,0-33 5 0,-23-20 3 1,-16-18 0-1,-6-13-1 1,-7-8-1 0,1-9 2-1,-5 5-2 1,-1 4-1 0,9 12 3-2,-5 9-1 1,5 6 0 2,-4 6 0-1,-2 0 0-3,0 9 2 3,-2 5-3 0,2 8 1 0,9 14 1-1,6 8 0 0,12 2 1 2,2 6-2-2,3-2 3-1,3 5-4 2,8 4 3 1,-2 2-2-1,5 6 1-3,8 3 0 3,0 6-2 1,0 0 1-2,-3 0 0 0,3 0 0 0,0 0 0 2,0 0 1-2,0 0-1 0,0 0 1 0,-5 0 1 2,-3 0-1-1,-7 0-5-2,-3 27 5 2,-8 6 1 0,1-2 2-1,-4 0-3 0,9 0 0 1,0 0 3 0,10-5-3-1,0 4 2 0,7-13 2 0,3-7-3 2,0-3 1-2,0-2 0 0,0 10 0 1,0 3-2-1,8 13 1 2,17 9 0-1,-2-1 0-3,-3-7-2 4,-4-12 0-2,-5-15 1 1,-1-5-1 0,-7 0-8-1,-2-42-8 0,6-12 15 0,1-8 1 1,-7 3 1 0,-1 7 0 0,0 8 0-2,0 7 0 2,0 10 2 0,0 4-2 0,0 1 0-2,0 3-1 1,0 2 1 1,0 2 0 0,0 4 0-2,0 2 2 2,0 1-3 0,3 3 3 0,4-3-2-2,6 2 1 2,-8-4 0 0,8 3 2 0,2-4 0-1,-4 4-2 0,6 2 1 1,16 5 9 0,11 0 14 1,12 5 10-3,11 30-1 3,13 6-3-2,-2 2-6-1,-14-9-9 1,-8-6 5 2,-15-11-10-1,-22-11-3-2,-12-5-8 2,-7 3-1 0,0-4-8 0,0 2-34-2,0 4-62 1,-7 2-53 2,-9-4-95-2,9 4-111 0</inkml:trace>
    </iact:actionData>
  </iact:action>
  <iact:action type="add" startTime="27928">
    <iact:property name="dataType"/>
    <iact:actionData xml:id="d18">
      <inkml:trace xmlns:inkml="http://www.w3.org/2003/InkML" xml:id="stk14" contextRef="#ctx0" brushRef="#br2">30838 9359 482 0,'0'0'174'7,"0"0"-138"1,0 0-24 0,0 0-12-2,0 0 0 2,0 0 0 0,0 0 8 0,3-34 33-1,-3 34 45 0,0 0 15 2,0 0-24-1,0 0-10-3,0-3-22 3,-8-1-23 0,-31-7 21 0,-3-3-9-2,-10-6-18 3,6 1 8-2,-8-1-2 2,6-3 27-4,-4 4-17 5,4-1-1-2,-8-5-2 1,-8-4-7-4,3-1 0 4,-16-6-4-2,0 1 1 1,-5 2-2-1,-2 4 1 0,2 2-4 1,-7-3-3 0,5-2-7-2,-3-5 2 2,-6-5 2 0,6 0-4 0,3 2 11-3,-3 5-2 4,3 6-5 0,1 2-6-2,2-2-1-1,4 1 0 2,9 0 0 1,-7 0 0-1,9-2-1-3,7 4 1 3,2 3 0 0,17 3 0 0,-1 7 0-2,9-3 0 2,5 6-1-1,6 2 1 1,8 1-1-3,9 5 0 4,4 2 0-2,0 0 0 2,0 0 1-3,0 0-1 2,0 0 3 0,0 0-3-1,0 0 4 0,0 0 5 0,0 0 0 2,13 0 30-2,31 0 4 2,24 20-36-3,22 8-7 2,10 8 2-1,4 10-1 1,-3-2 7-2,7 9-2 3,-8 1 5-1,10 0-2 0,-3-4-6-3,11-2 0 3,2 2-1 0,3-5 1-1,-7 4-3 0,-10-2 0 1,-16-5 8 0,-19-2 5-2,-7-4 4 2,-12-8-9 1,-13-4 1-2,-10-11 4-1,0-2-7 3,-6-3-4-2,-3-1 1 1,5-2-3-1,-2 0 5 0,6 3 0 2,-10-1 0-1,-7-5 1-3,-2 1-4 4,-7-3-1-2,-3 0-1 2,0 0-2-3,3 0-7 1,-3 0 4 2,0 0-8-1,0 0 4-3,-28-29 1 3,-24-8 7 0,-9-4-2 0,-9-3 3-2,-11 0 2 2,-14 0-2 0,-7 4 0 1,-15-5-2-3,1 4-1 1,-6-4 1 2,12-1-5-1,-3-2 0-2,13 1-2 2,3 3 4 0,10 2 3 0,3 6-1-2,10 9 2 1,1-1 0 3,12 9-1-3,13-7 2-1,-4 7-1 1,9-1 1 2,14 0-1-2,-6 9 1 2,13 2-1-3,6 5 1 2,3-1 0 0,3 0-3-2,-3 2 1 1,6 1 0 2,7-1 2-2,-3 3-5-1,3-3-3 2,0 0 7 1,0 3 1-2,0-3 3 0,0 3-1 0,0-3 1 1,3 1 2 1,27-1-5-4,11-2 1 3,12 0-2 1,7-4 2-2,-2 1 0 0,-2 1 1 0,-5-1-2 2,-3-1 2-1,-7 1-1-2,-14-4 1 2,4 2-1 1,-8 0-1-2,-16 3 2-2,6 4-1 4,-6 0-1-1,-1 3 1-1,1 0 5-1,-7 0-2 3,0 0 2-1,0 0-4 0,0 0-1-2,0 0 0 1,0 0 1 1,0 0-2 0,0 0-5-2,0 0 3 2,-20 0-3 1,-29 13 5-2,-19 4 3 0,-12-2-2 1,-6 2 0 0,-12-6-2-1,8 1 1-1,6-3 0 3,16-8 1-1,11-1-1 0,17 0 0-2,21 0 0 2,9 0 0 0,10 0 0 0,0 0 2-2,0 0 4 2,0 0 3 0,0 4 3-1,0 6 3 0,10 13 12 1,25 4-12 0,7 10-12 0,0 7-2-3,7-6 6 4,0 5-5 0,-7-5 1-2,-1 3-1-2,-17-11-1 3,-8-4-1 1,-8-8 1-1,0-7 0-2,-8-1 0 1,0-8-2 1,0-2 1 0,0 0-1-2,0 0 1 2,0 0-3 1,0 0 0-2,0 0-2-1,0 0 3 3,0 0-5-2,0 0 1 1,0 0-6-2,0 0 0 3,0 0-10-2,0 0-12 1,0 0-9-2,0 0-9 2,12-6-43 0,1 4-106 1,3 2-123-4</inkml:trace>
    </iact:actionData>
  </iact:action>
  <iact:action type="add" startTime="30325">
    <iact:property name="dataType"/>
    <iact:actionData xml:id="d19">
      <inkml:trace xmlns:inkml="http://www.w3.org/2003/InkML" xml:id="stk15" contextRef="#ctx0" brushRef="#br2">25177 7460 69 0,'0'0'126'8,"0"0"-21"0,0 0 11 1,0 0 32-4,0 0 25 4,0 0-7-2,0 0-54 1,18-19-35-1,-20 19-20 0,-37 0 18 1,-4 0-35 0,-4 17-11-2,1 9-7 2,8 4-1 0,11-2-1 0,8 0 2-2,6-8-6 3,13-6 0-2,0-3 5 2,16-6 4-4,27-5-14 3,14 0-9 1,1 0-2-2,-12-22 2-1,-1-10 0 2,-10 5-2 0,-13 0 4 0,-11 0-3 0,-11 2 0-1,0 4-1 0,-16 2 0 1,-29-1 1-2,-27 5 1 2,-4 9 6 1,-5 6-3-2,10 0 8-1,2 11 7 3,21 12 2-2,25-1-2 2,7-5 2-4,16-2 7 4,0 0 9-2,7 0-8 2,48 0-20-4,19-5-6 3,6-3-4 1,-12-7-3-1,-9 0 3-2,-18 0 0 2,-17 0 0-1,-11 0 0 2,-10 0-1-3,-3 0-5 1,0 0-4 2,-24-15 2-1,-33 2 8-2,-5 3 0 2,-2 10 2-1,3 0 0 3,8 0 0-5,13 0-1 3,16 17 4 0,12-3 5 0,12 2 3-2,0-6 8 1,19-2-8 1,38-1-5 0,17-7-8-2,-3 0 0 2,5 0-3 0,-16-10 2 0,-15-9 1-2,-13 2-2 2,-19-5 2 1,-13 1-6-1,0-3-2-2,-29-2-2 3,-19 2 7-2,-16 7 3 1,-1 7 1-3,1 10 0 3,19 0 2 0,2 0 0 1,6 10-2-3,20 10 12 2,2 7 7-1,15 1 1 2,0-1-8-3,16 0-7 2,40-5-5-1,2-5-2 2,5-15 0-4,-3-2 0 4,-4 0 1-2,-24-27-5 2,-6-4 5-4,-19-6-7 4,-7-5 2-2,0 5-3 2,-21 3 2-3,-23 11 2 4,-12 16 4-2,-4 7 0-1,-12 0 2-1,7 19 3 1,5 18-4 3,17 2 10-2,9 1-2-2,23-5 1 1,11-3 4 1,0-1-3 0,8-13-4-2,48-6-5 2,12-12-2 0,6 0 0 0,-8-2-1-2,-12-26-6 3,-27-3 5-1,-15-2 0 1,-12 1-2-4,0 4-1 3,-19 6-1-2,-34 10 3 2,-11 12 3-2,-4 0 2 1,-9 20-2 2,17 14 0-1,7 6 2-2,25-7-1 1,17-4 1 1,11-10 2 1,0-8 1-3,29-4 1 2,30-7 1 0,5 0-7 0,4-24 0-3,-12-9-5 4,-19 8 4-1,-20 8-3 0,-17 5-7-2,0 7-55 1,-38-6-94 1,-25-4-13 1,23 13-118-3,3-2-337 2</inkml:trace>
    </iact:actionData>
  </iact:action>
  <iact:action type="add" startTime="33766">
    <iact:property name="dataType"/>
    <iact:actionData xml:id="d20">
      <inkml:trace xmlns:inkml="http://www.w3.org/2003/InkML" xml:id="stk16" contextRef="#ctx0" brushRef="#br0">12179 16212 245 0,'0'0'452'7,"0"0"-152"1,0 0-93 1,0 0-22-4,0 0-72 3,0 0-27 0,145 8-26 0,-49-8-2-2,24 0-13 2,31 0-3 0,33-11 3-2,28-14-17 2,26-3-7 0,2-2-9 0,-22 7 0 0,-42 6 0 1,-51 8 0-3,-52 6-6 4,-46 0-4-2,-24 3-2-3,-3 0-27 1,-41-5-84 3,-48 0-88-2,-45-2 64 0,54 7-107 0,4 0-153 2</inkml:trace>
    </iact:actionData>
  </iact:action>
  <iact:action type="add" startTime="34141">
    <iact:property name="dataType"/>
    <iact:actionData xml:id="d21">
      <inkml:trace xmlns:inkml="http://www.w3.org/2003/InkML" xml:id="stk17" contextRef="#ctx0" brushRef="#br0">12424 16456 323 0,'0'0'459'8,"0"0"-224"-1,0 0-76 1,0 0 1 0,0 0-46 0,0 0-18-2,277-8-6 2,-164 3-20-1,16-5-3 2,21 8-10-4,13 0-24 3,3-1 14 0,-5 1-15-2,-6 2-16 2,-26-7-3 0,-13 1 2 0,-35 2-9-1,-28-5-5 0,-27 3-1 2,-23 6-9-1,-3-3-43 0,0-5-64-2,0-6-41 2,-23-8-40 0,4 7-40-1,2 4-268 0</inkml:trace>
    </iact:actionData>
  </iact:action>
  <iact:action type="add" startTime="34533">
    <iact:property name="dataType"/>
    <iact:actionData xml:id="d22">
      <inkml:trace xmlns:inkml="http://www.w3.org/2003/InkML" xml:id="stk18" contextRef="#ctx0" brushRef="#br0">13535 15461 591 0,'0'0'279'4,"0"0"-125"4,0 0-57 0,0 0-19 0,0 0-15-2,0 0 18 2,179 127-14 0,-87-78-4 0,8 0-2-2,13 8-12 2,-9 2 7 0,-7-5-10 0,-8-7 0-2,-12-8-25 2,-18-5 3 0,-16-6 5 0,-19-8 6-2,-11 5-8 2,-13 14-12 0,0 15-11 0,-60 20-4 0,-19 15 2-1,-20 9 1 0,-17 0 6 2,-7-7-3-1,11-8 0-3,-1-9-2 3,29-17-2 1,23-12-2-3,18-18-2 1,22-17 2 1,13-6-14 1,8-4-45-4,13-4-48 4,43-33-41-1,-17 10-132 1,6 10-176-2</inkml:trace>
    </iact:actionData>
  </iact:action>
  <iact:action type="add" startTime="35926">
    <iact:property name="dataType"/>
    <iact:actionData xml:id="d23">
      <inkml:trace xmlns:inkml="http://www.w3.org/2003/InkML" xml:id="stk19" contextRef="#ctx0" brushRef="#br3">15763 15996 705 0,'0'0'245'7,"0"0"-102"1,0 0-74-2,0 0-41 2,0 0-5 0,0 0 13 1,32-85 70-2,-24-9-34 0,-8-20-9 0,0-14-10 2,0-17-13-4,0-4-10 3,0-10-10 1,-13-2-6-1,-7 5-5-3,14 15-5 5,6 25-3-4,0 32 3 3,6 30-3-2,34 23 17-1,21 21 17 2,15 10-10 1,8 5-13-3,13 44-10 1,-10 15-1 2,0 14 1-2,-19 18 1 0,-9 9 1 1,-31 3 2 0,-19 3 9 0,-9-12 7-3,-54-8-6 4,-33-12-7-2,-26-20-9 2,-3-24-1-3,10-14 1 2,21-15-7 0,15-6-2-1,38 0-28-1,19 0-37 2,13-23-45 0,18-11-2 1,45 0-44-3,-24 24-83 1,12 7-438 2</inkml:trace>
    </iact:actionData>
  </iact:action>
  <iact:action type="add" startTime="36429">
    <iact:property name="dataType"/>
    <iact:actionData xml:id="d24">
      <inkml:trace xmlns:inkml="http://www.w3.org/2003/InkML" xml:id="stk20" contextRef="#ctx0" brushRef="#br3">17180 15560 441 0,'0'0'276'6,"0"0"-100"2,0 0-41 1,0 0-38-4,0 0-30 3,0 0 8 0,-487 84-7 0,431-44-13-2,17 1-6 2,24 8-3 0,15-4 3 0,0-3-25-2,44-12-20 2,27-13 1 0,14-17-6 0,6 0 1-2,-14-22-3 2,-3-32 1 2,-19-10 0-3,-16-6 2-1,-5 0-5 2,-18 8 2-1,-13 14 0 2,-3 21 3-4,0 15 0 3,0 12-1 0,0 0 0 0,-6 5 1-1,-20 29 6 1,2 10 7-1,13 10 5 2,-2 4-8-3,13-1-3 1,0-3-4 2,0-7-3-1,4-10-1-2,16-8-44 1,4-7-47 1,12-7-61 0,-19-15-105-2,4 0-647 3</inkml:trace>
    </iact:actionData>
  </iact:action>
  <iact:action type="add" startTime="36842">
    <iact:property name="dataType"/>
    <iact:actionData xml:id="d25">
      <inkml:trace xmlns:inkml="http://www.w3.org/2003/InkML" xml:id="stk21" contextRef="#ctx0" brushRef="#br3">17518 15940 644 0,'0'0'267'7,"0"0"-112"-1,0 0-14 3,0 0-18-2,0 0-42-1,0 0-11 4,97-425-10-4,-75 397-8 3,3 5-21-3,8 6-24 1,7 4-3 1,2 4-4 0,14 9-12-2,0 0-89 2,4 0-53 0,-49 4-114 1,5 6-302-4</inkml:trace>
    </iact:actionData>
  </iact:action>
  <iact:action type="add" startTime="37053">
    <iact:property name="dataType"/>
    <iact:actionData xml:id="d26">
      <inkml:trace xmlns:inkml="http://www.w3.org/2003/InkML" xml:id="stk22" contextRef="#ctx0" brushRef="#br3">18337 15630 568 0,'0'0'259'5,"0"0"-101"2,0 0-86 1,0 0-28 0,0 0-25-2,0 0-10 3,286-149-8-2,-286 118-1 2,0 6 0-3,-12 5-1 1,-34 7-4 1,-1 3-7 0,-6 10-8-1,12 0 1 0,15 0 12 1,6 4 7 0,12 13 28-1,0 0 0 1,8 0 0 0,0-10-4-1,0 3-9-1,0-7 8 3,0 4-4-2,0 5-4 1,-9 8-9-2,-7 7-4 3,-9 12 3-2,-4-2 18 1,3 3 6-1,6-6-6 2,7-6-11-1,3-4 2 1,8 2 2-5,2 2 0 4,0 0-6 0,0 2-5-1,12-3 0 0,20-13 2 1,-5-11 1-1,11-3 6 2,6-15-5-3,9-38-9 1,-9-9 0 1,-4-8 0 0,-5 5 0-1,-18 7 0 0,-6 6-1 1,-11 10 0 1,0 12 0-3,0 10 0 2,0 11 0-1,0 7 0 2,0 2 1-4,0 0 1 4,0 22-1-2,0 20 20 2,-6 14-11-3,6 1-1 2,0 2 0-1,0-7-6 2,0-5 5-3,0-13-5 2,0-13-2-1,0-10-1 1,13-8-5-2,-7-3-31 2,-2 0-34 1,5 0-119-1,-5 0-89-2</inkml:trace>
    </iact:actionData>
  </iact:action>
  <iact:action type="add" startTime="37749">
    <iact:property name="dataType"/>
    <iact:actionData xml:id="d27">
      <inkml:trace xmlns:inkml="http://www.w3.org/2003/InkML" xml:id="stk23" contextRef="#ctx0" brushRef="#br3">19083 14378 628 0,'0'0'270'8,"0"0"-118"-2,0 0-78 3,0 0-43-4,0 0-12 4,0 0-2-2,0 0 7 1,11 654 11-2,-22-506 12 2,9-10-7 0,2-19-18 1,0-21-13-4,0-28-9 3,0-21-1 0,0-25-4 0,0-18-60-2,0-6-25 3,18-10-37-2,20-44-116 1,-19 9-9-2,-7-7-57 3</inkml:trace>
    </iact:actionData>
  </iact:action>
  <iact:action type="add" startTime="38013">
    <iact:property name="dataType"/>
    <iact:actionData xml:id="d28">
      <inkml:trace xmlns:inkml="http://www.w3.org/2003/InkML" xml:id="stk24" contextRef="#ctx0" brushRef="#br3">19402 14329 443 0,'0'0'286'6,"0"0"-97"0,0 0-58 2,0 0-87 0,0 0-3-2,0 0 6 3,76 514 2-2,-76-355 2 2,0-3-14-3,0-13-19 1,0-15-11 1,0-22-7 1,0-25 0-3,-13-28-20 1,10-21-67 1,0-30-37 0,-1-2-124-2,4-25-304 2</inkml:trace>
    </iact:actionData>
  </iact:action>
  <iact:action type="add" startTime="38253">
    <iact:property name="dataType"/>
    <iact:actionData xml:id="d29">
      <inkml:trace xmlns:inkml="http://www.w3.org/2003/InkML" xml:id="stk25" contextRef="#ctx0" brushRef="#br3">19787 15585 538 0,'0'0'233'4,"0"0"-71"4,0 0-70 0,0 0-43 0,0 0-36-2,0 0-11 2,314-203 0 0,-314 154-2 0,0 15-2-2,0 16 2 2,-33 16-5 0,-11 2-6 0,-12 2-9-2,5 41 20 2,-3 8 11 0,11 4 15 0,12 6 9-2,8-3 12 3,19 2-1 0,4-5-8-1,0-7 2-3,1-5-11 4,38-11-11-1,5-9-14 1,12-11-3-4,2-12-1 2,3 0-13 1,-1-48-39 0,-1-16-47-1,-41 23-51 2,-7 0-267-1</inkml:trace>
    </iact:actionData>
  </iact:action>
  <iact:action type="add" startTime="38589">
    <iact:property name="dataType"/>
    <iact:actionData xml:id="d30">
      <inkml:trace xmlns:inkml="http://www.w3.org/2003/InkML" xml:id="stk26" contextRef="#ctx0" brushRef="#br3">20543 14195 597 0,'0'0'250'6,"0"0"-64"2,0 0-63 1,0 0-85-3,0 0-12 1,0 0 4 1,0 0 4 0,-24 550 1-2,24-391 9 2,0 4-11 0,0-11-20 0,0-15-5-2,0-29-6 3,0-27-2-2,2-24-3 2,-2-22-33-3,0-22-84 1,0-13-80 1,0-13-364 0</inkml:trace>
    </iact:actionData>
  </iact:action>
  <iact:action type="add" startTime="39168">
    <iact:property name="dataType"/>
    <iact:actionData xml:id="d31">
      <inkml:trace xmlns:inkml="http://www.w3.org/2003/InkML" xml:id="stk27" contextRef="#ctx0" brushRef="#br3">22646 14925 603 0,'0'0'271'5,"0"0"-130"4,0 0-41-3,0 0 8 1,0 0 29 2,0 0-54-2,-34 329-11 0,6-166-20 1,-1 0-16-1,4-5-9 1,1-15-16-2,-5-22-5 2,6-29-6 0,4-34-4 0,14-28-36-2,5-30-49 2,0-7-36 0,19-40-93 1,6-7-92-4</inkml:trace>
    </iact:actionData>
  </iact:action>
  <iact:action type="add" startTime="39430">
    <iact:property name="dataType"/>
    <iact:actionData xml:id="d32">
      <inkml:trace xmlns:inkml="http://www.w3.org/2003/InkML" xml:id="stk28" contextRef="#ctx0" brushRef="#br3">23315 14805 964 0,'0'0'111'7,"0"0"29"-1,0 0 0 3,0 0-38-3,0 0-25 1,0 0-4 2,-1006-9-29-2,865 11-24-1,41 32-19 2,20-3-1 0,40-3-7 0,19-5-34-1,21-6-66 0,2 7-54 1,37-14-136 0,6 1-698-2</inkml:trace>
    </iact:actionData>
  </iact:action>
  <iact:action type="add" startTime="39760">
    <iact:property name="dataType"/>
    <iact:actionData xml:id="d33">
      <inkml:trace xmlns:inkml="http://www.w3.org/2003/InkML" xml:id="stk29" contextRef="#ctx0" brushRef="#br3">23258 16271 665 0,'0'0'161'6,"0"0"-40"1,0 0-11 1,0 0-10-1,0 0-10 0,0 0-12 1,132-509-26 0,-112 420-19-1,5 15-12 0,7 24-14 1,-7 22 2 0,14 11-5-2,4 14-1 2,11 3-3 0,10 0-5 0,15 9-66-1,-51 4-105 1,2 4-104-1</inkml:trace>
    </iact:actionData>
  </iact:action>
  <iact:action type="add" startTime="40015">
    <iact:property name="dataType"/>
    <iact:actionData xml:id="d34">
      <inkml:trace xmlns:inkml="http://www.w3.org/2003/InkML" xml:id="stk30" contextRef="#ctx0" brushRef="#br3">24342 15718 334 0,'0'0'217'6,"0"0"16"0,0 0-76 2,0 0-47 0,0 0-22 1,0 0-14-4,-382 135-11 3,335-80 5 0,14 2-20 0,21-3-14-2,4-9-11 3,8-11-16-2,20-14-4 1,37-16-3-1,16-4-6 0,10-11-2 1,-6-43 0 0,-13-14-3 0,-16-10 1-1,-12 3-13 1,-19 13-7 0,-10 17 8-2,-7 26 12 1,0 10 5 1,0 9-4 1,0 2-5-3,-8 38 14 1,-18 17 10 2,8-1 13-1,2 8-10-2,0-4-6 2,12-4-7-1,1-4-5 2,3-6-46-3,0-7-42 1,0-33-100 2,0-3-324-1</inkml:trace>
    </iact:actionData>
  </iact:action>
  <iact:action type="add" startTime="40389">
    <iact:property name="dataType"/>
    <iact:actionData xml:id="d35">
      <inkml:trace xmlns:inkml="http://www.w3.org/2003/InkML" xml:id="stk31" contextRef="#ctx0" brushRef="#br3">24532 16159 313 0,'0'0'335'6,"0"0"-160"2,0 0-16 1,0 0-46-3,0 0-36 1,0 0-19 1,164-414-5 0,-144 387-14-2,6 10-1 2,-8 10-8 0,6 7-3 0,8 0 10-1,8 44-19 0,-16 20-14 1,1 15-4 0,-9-1-9-2,-3-5-8 2,-10-17 0 2,-3-18-26-3,0-19-32-1,0-16-30 2,3-3-48 0,-2 0-117 0</inkml:trace>
    </iact:actionData>
  </iact:action>
  <iact:action type="add" startTime="40684">
    <iact:property name="dataType"/>
    <iact:actionData xml:id="d36">
      <inkml:trace xmlns:inkml="http://www.w3.org/2003/InkML" xml:id="stk32" contextRef="#ctx0" brushRef="#br3">25583 15454 563 0,'0'0'186'5,"0"0"-71"1,0 0-60 3,0 0-13-4,0 0 14 4,0 0 16-2,-197 84-13 1,146-54-24 0,15-1-6-2,3 2 2 2,21 0 6 0,3-4 2 0,9 2-3-2,0 4-9 2,13-2-13 3,28 7-10-6,5-6-1 1,8 3-1 2,3-8 1 1,-14 10-1 0,-18-5 8-3,-9-2-4 1,-16 6-6 1,0-1 0 0,-5-5-2-1,-38-7 1 0,-17-12-3 0,-13-11-16 3,-4 0-59-4,13-15-47 2,41-4-63 0,10 2-234-1</inkml:trace>
    </iact:actionData>
  </iact:action>
  <iact:action type="add" startTime="41074">
    <iact:property name="dataType"/>
    <iact:actionData xml:id="d37">
      <inkml:trace xmlns:inkml="http://www.w3.org/2003/InkML" xml:id="stk33" contextRef="#ctx0" brushRef="#br3">25821 16555 520 0,'0'0'216'3,"0"0"-67"6,0 0-27-2,0 0-22 1,0 0-50-2,0 0 3 2,23 256-28 0,-23-278-25 0,0-43-10-2,0-28 10 2,0-23 7 0,13-18-2 0,-3-10-3-1,6-12-1 0,-1-5 1 1,8 13 0 2,-7 20-1-6,1 36 0 4,4 36-1 0,-7 30 1 1,2 17 0-3,3 9 1 2,-2 6 21 0,6 48-4-1,-2 22-13 0,2 11-2 0,-10 1 10 2,-12-13 3-2,-1-14-7 0,0-15-7 1,-7-13-3 0,-28-10 0-3,-4-12-3 4,-4-8-1-1,7-3-22-1,-1 0-25 0,13-28-26 1,6-18-28-1,18 19-73 2,0 2-241-2</inkml:trace>
    </iact:actionData>
  </iact:action>
  <iact:action type="add" startTime="41508">
    <iact:property name="dataType"/>
    <iact:actionData xml:id="d38">
      <inkml:trace xmlns:inkml="http://www.w3.org/2003/InkML" xml:id="stk34" contextRef="#ctx0" brushRef="#br3">26608 15496 488 0,'0'0'58'5,"0"0"87"1,0 0-5 2,0 0-17 0,0 0-33 0,0 0 5 0,-346 233-16-2,309-166-10 2,18 6-10 0,18-5-27 0,1-9-14-1,4-14-2 0,46-12 0 1,-2-7-11 0,15-21 0-1,7-5-1 1,-8-7-4-1,-4-54 0 1,-14-11-1-1,-5-9-2 0,-22-1-11 2,-10 11-15-3,-7 18-31 1,0 14-43 2,-2 22-66-2,-16 17-138 2,14 0-360-3</inkml:trace>
    </iact:actionData>
  </iact:action>
  <iact:action type="add" startTime="41799">
    <iact:property name="dataType"/>
    <iact:actionData xml:id="d39">
      <inkml:trace xmlns:inkml="http://www.w3.org/2003/InkML" xml:id="stk35" contextRef="#ctx0" brushRef="#br3">26801 16071 394 0,'0'0'343'6,"0"0"-275"2,0 0 75 1,0 0-26-4,0 0-30 3,0 0-26 0,91-595 0 0,-78 533 1-2,7 17-25 2,7 17 0 0,6 11-4 0,5 9-8-2,5 8-13 2,14 0-12 0,2 0 0 0,5 0-32-1,1 5-45 0,3 7-65 1,-48-7-69 0,-8-2-186-1</inkml:trace>
    </iact:actionData>
  </iact:action>
  <iact:action type="add" startTime="42084">
    <iact:property name="dataType"/>
    <iact:actionData xml:id="d40">
      <inkml:trace xmlns:inkml="http://www.w3.org/2003/InkML" xml:id="stk36" contextRef="#ctx0" brushRef="#br3">27966 14215 532 0,'0'0'91'8,"0"0"-57"-3,0 0 92 3,0 0-15 0,0 0-16 0,0 0-14-2,16 462-11 3,-16-289 5-1,0 0-30-3,0-3-7 3,-6-5-11 0,-5-13-12 0,-5-20-9 2,9-23-3-4,-6-24-3 2,10-23-1 0,3-18 0 0,0-21-8-2,0-16-23 1,0-7-40 1,0-2-117-1,16-28-272 0</inkml:trace>
    </iact:actionData>
  </iact:action>
  <iact:action type="add" startTime="42339">
    <iact:property name="dataType"/>
    <iact:actionData xml:id="d41">
      <inkml:trace xmlns:inkml="http://www.w3.org/2003/InkML" xml:id="stk37" contextRef="#ctx0" brushRef="#br3">28331 15246 568 0,'0'0'208'6,"0"0"-133"2,0 0 126-2,0 0-73 3,0 0-57-2,0 0-19 2,-518-62-40-4,429 62-9 3,7 0-2 0,8 0-1 0,14 2-24 0,15 5-52-2,45-7-89 2,0 7-273 0</inkml:trace>
    </iact:actionData>
  </iact:action>
  <iact:action type="add" startTime="43366">
    <iact:property name="dataType"/>
    <iact:actionData xml:id="d42">
      <inkml:trace xmlns:inkml="http://www.w3.org/2003/InkML" xml:id="stk38" contextRef="#ctx0" brushRef="#br3">15325 17036 332 0,'0'0'515'7,"0"0"-348"-1,0 0-23 2,0 0-7 0,0 0-40 0,0 0-37-2,1209-144 10 3,-932 110 0-2,4 0-15 3,-4 16-11-3,-9 3 1 1,-9 10-3-1,2 1-7 0,16 4-9 3,0 0-5-5,-2 0-5 3,4 0-1 0,-8-2-4-2,-18-4 9 2,1 1-13-1,1-1 5 2,9 0-7-1,6 4 1-2,20 2 0 2,-9 0 11 1,3 0-6-4,-3 0-5 4,-13-14 2-3,-5-9-7 4,-14-7-1-5,-4 3 2 3,0 2-5 0,4 3 6 0,-4 4-1-2,0 9 2 2,-4-4 2 0,-1 5-4 1,-15-1 3-4,-12 4-5 2,-11-3 5 1,-18 6-7 1,-3-5 4-1,-1 2 4-2,-6 5-4 2,-6 0 4-1,9 0-2-1,-4 0-2 2,-4 8-2 1,-13 9 0-1,-5-2 0-2,-10-2 0 1,-7-2 0 1,-6-5 0 0,-9-3 0-2,-9-3 0 2,-23 0 0 0,-3 0 0 0,-10 0 0-1,6-7 0 0,-2-2 0 1,2-4 0 0,-1 9 0-1,-18-4 0 0,-17 3 0 1,-11 3 0 0,-23 2 0-1,0 0 0 2,-7 0 0-3,-3 0 0 3,0 0 0-5,0 0 0 4,5 0 0 0,8 0 0 1,8 0 0-4,7 0 0 3,14 19 0 1,10 10-13-2,-8-1-49-1,-8 12-47 3,-13-6-64-2,-23-21-67 1,0-6-136-1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0:51.525"/>
    </inkml:context>
    <inkml:brush xml:id="br0">
      <inkml:brushProperty name="width" value="0.05292" units="cm"/>
      <inkml:brushProperty name="height" value="0.05292" units="cm"/>
    </inkml:brush>
  </inkml:definitions>
  <iact:action type="add" startTime="22313">
    <iact:property name="dataType"/>
    <iact:actionData xml:id="d0">
      <inkml:trace xmlns:inkml="http://www.w3.org/2003/InkML" xml:id="stk0" contextRef="#ctx0" brushRef="#br0">14923 17712 235 0,'24'-5'123'5,"-24"5"-30"3,0 0-8 0,0-2 19-2,0-1 1 2,0 3-1 0,-27 0-6 1,-26 0-6-4,-7 0-26 3,-24 0-15 0,-20 0-17 0,-27 0-5-2,-9 0-10 2,-5 0-6 0,-12 0-7 2,11-3-5-2,8-2-1 10,18 1 0-18,32 4-2 3,15 0 2 2,25 0 0 4,16 0 0-1,15 0 1-1,17 4 2-1,0 1 0 3,3 1-3-1,55-4-6-3,37-2 5 3,20 0 0 1,13 0 1-1,-4 0 0-2,-3 0 3 2,-26 0 1 0,-14 0 3 0,-14 0 3 0,-13 0 0-1,-22 0 2 0,-24 0-5 0,-8 0 0 0,0 0-7 1,-24 0-4-1,-49 0 0 2,-18 0 4-1,-19 0 0-2,5 0 1 2,8 0-1 0,12 0 0-3,27 12 1 4,19-7 0-1,21-2-1 0,18-3 3-2,0 0 0 2,0 0 8-1,60 0 18 1,31 0-10 1,13-5-3-3,4-5-2 2,-8 5 1-1,-24 5-2 2,-19 0-1-3,-31 0 2 2,-13 0-12-1,-13 0-2-1,0 0-4 3,0 0-8 0,-23 0-13-3,-24 15-24 4,21-1-89-4,3 2-136 0</inkml:trace>
    </iact:actionData>
  </iact:action>
  <iact:action type="add" startTime="28679">
    <iact:property name="dataType"/>
    <iact:actionData xml:id="d1">
      <inkml:trace xmlns:inkml="http://www.w3.org/2003/InkML" xml:id="stk1" contextRef="#ctx0" brushRef="#br0">29710 18020 328 0,'57'-7'281'7,"-15"7"-160"0,1 0 13 0,-1 0-39 2,15 0-43-1,2 0-3-3,8 0-3 4,7 0 3-1,10 0-12 0,16 0-7-2,20 0-5 1,5 0 0 1,12 0-12 0,0 0 3-2,-10 8-4 2,4-2 5 0,-20 0-2 1,2-1 3-1,-17-5-4-2,-21 6-6 4,-15 2-2-3,-14-3-1-1,-18-4 2 2,-5 2-3 0,-6-3 0 0,-4 0-2-3,-7 0 1 3,-1 0-3-1,-5 0 1 2,0 0-1-4,0 0-6 3,0 0 2 1,0 0 0-2,0 0 2-1,0 0 1 3,0 0 0-2,0 0 0 1,0 0 0 0,-11 0 0 0,-29 0 1-1,-30 0 1 1,-17 0 2-2,-14 0-2 2,-35 0-1 1,-7-3-1-2,-20-3 1-1,-14-8 2 2,-3 3 0 0,2-3-2 0,17 9 1-2,17 0 0 2,20 5 1 0,3 0-2 0,19-3 0-2,4-1 2 2,17-4-2-1,20 6 0 2,6-4-3-3,22-1 0 2,10 7 2-1,21-2 0 1,2 2 1-2,0 0 0 3,0-2 1-1,31 2-1-1,17-3 1 0,18 3 1 0,14 0 0 2,10 0 1-1,11 0 1-2,7 5-3 2,15 7 3 1,14 1-1-2,13 2 1-1,1-1 0 2,7-2 0 0,-2 1 1-1,5-5-1 0,-18 1 5 1,-5-1 0-1,-17-1-1 2,-17-2-1-3,-17 3 2 2,-15-8-1 0,-6 0 0-1,-7 0-2-1,-5 0 0 3,-7 0-3-1,-10 0 2 0,-17 0 0-2,-7 0-2 2,-13 0-1 0,0 0-2-1,0 0-3 0,0 0-3 1,-54 0 4 0,-25 0 2 0,-29-11 3-1,-32-6-1 0,-15 0 1 0,-21 4 8 2,-9 1 0-3,-2 7 6 2,-3-2 3 0,9 2-6 0,20 0-7-3,20-4 0 4,21 1-2-2,20-1-2 2,19-5-1-2,14 6-2-1,24 0 0 2,12 0 0-2,15 1 0 2,9 7-3 1,7 0-3-1,0 0-21 0,0 0-36-2,0 0-80 2,7 0-137-1,6 15-816 1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</inkml:definitions>
  <iact:action type="add" startTime="6476">
    <iact:property name="dataType"/>
    <iact:actionData xml:id="d0">
      <inkml:trace xmlns:inkml="http://www.w3.org/2003/InkML" xml:id="stk0" contextRef="#ctx0" brushRef="#br0">4243 8641 46 0,'0'0'286'7,"0"0"-216"2,0 0-40-3,0 0-27 2,0 0-3 0,0 0-9 0,0 6-10-2,0-6-1 2,0 2 0 0,0 2 9 0,0 1 11-2,0-2 6 2,0-3 78-1,0 0 77 2,0 0 38-3,0 0-23 2,0 3-15 0,0 3-39 0,12 10-19 0,11 9-31-2,13 9-14 2,5 11 3 0,20 6-13-2,11-1-5 2,12 4 0 0,19-3-2 1,15 1-4-3,19-1 0 2,20 3-9 0,23-3-11 0,9-1 2-2,14-6-12 2,-1-4 13 1,-1-6 0-2,5-12-5-1,-12-10 3 2,8-10 0 0,8-2-4 0,-3 0-1-2,5-28 0 2,-5-5-12 0,-12-7 0 0,-8 4 0-2,-3 6 5 3,-6-2 0-2,-10 3-1 1,7-2-3-2,-12-4 0 2,-2-10-2 1,-2 0-1-2,-5-2-1 0,-6 0 0 0,-8 8 0 2,-9 7 4-2,-8-3-3-1,-16 8 1 2,-5-5-3 0,-7 7-1 0,-11 0 4-2,-2-2-2 3,-3 3 4-2,-18-1-4 2,7 0 3-4,-20 4-1 3,-3 5 0 0,-9 2 2 0,5 3-2-2,-9 1 2 2,-8 4-3 0,0-1 2 0,-8 4 0-2,-12 0 0 0,7 3 1 2,-9 0-2 1,1 0 2-3,1 0 0 1,-4 0-2 1,0 0 1 0,0 0 0-2,0 0-2 2,0 0 0 0,0 0 1 1,-20 0 0-4,-16 10 0 3,-9-1 1 0,-22 1-1 0,-11-9 1-2,-21-1 0 2,-5 0-1 0,-18 0 3 0,-19-5-1-1,-8-10-1 0,3 2 3 1,8 2-4 0,18 5-3-2,20 6 3 2,16-2 0 0,23 2 1 0,25 0-1-2,12 0 4 2,10 0-4 0,14 0 0 1,-3 0 0-4,3 0 0 3,0 0 0 0,61 0 0 0,43 0 0-2,56 2 0 2,21 10 0 0,6 2 0 0,-5 3 0-1,-29 5 0 0,-20 7 0 1,-26-5 0 0,-20 4 0-2,-23-3 0 3,-20-3 0-2,-21-3 0 1,-10 1 0-2,-13 12 0 2,0 17 0 0,-44 13 0 1,-15 7 0-4,-11-4 0 3,5-6 0 0,1-12 0 0,11-10 0-2,9-8 0 2,12-13 0 0,9-7 0 0,19-7 0-1,-6-2-129 0,7-5-43 1,3-21-84 0,0-5-41-2</inkml:trace>
    </iact:actionData>
  </iact:action>
  <iact:action type="add" startTime="9551">
    <iact:property name="dataType"/>
    <iact:actionData xml:id="d1">
      <inkml:trace xmlns:inkml="http://www.w3.org/2003/InkML" xml:id="stk1" contextRef="#ctx0" brushRef="#br1">18856 9505 589 0,'0'0'287'5,"0"0"-159"3,0 0-21 0,0 0-28 0,0 0-17-2,0 0 0 2,525 49 4 0,-314-43-8 0,65-4 1-2,70 7 9 1,60 7-20 3,58 11-8-4,26 9 9 1,6 4-11 1,1-7-8 0,-10-9-21 0,-3-21 5-2,12-3-2 2,-35-1 5 1,-15-48-5-1,-26-11-2-3,-37-13-7 2,-29 2 6 2,-63 20-3-1,-56 17 11-2,-61 17-4 1,-64 12-1 2,-49 5-2-1,-28 0-1-1,-33 0-6 0,0 0-3 1,-40 0-9-1,-73 34 2 0,-60 11 5 1,-63 2 2 0,-45-5 0 0,-44-2 2-2,-33-16-2 2,-61-14 5 0,-49-10 0 0,-48-10 2-3,-22-34-3 3,16-3-3 1,8-2 20-2,3 9 8-1,10 13-13 2,18 2-14 0,42 13 0 0,62 9 3-2,51 3-1 3,51 0 0-2,63 34-4 1,61 3-7-2,58-7 3 2,38-9 3 1,40-12-5-1,17-4 4-3,54-5-7 3,89 0 8 0,95 0 1 1,84-20 0-3,79 9 0 1,60 7-7 2,10 4 3-2,-10 0 4-1,-42 17 3 2,-25 13-1 0,-13-3-2 0,8 8-6-2,23-8 6 3,12-2 1-1,-2-8 2-1,-1-17-3-1,-13 0-5 2,-12-17-11 0,-10-28 8 0,-30-6 0-2,-37 3 5 2,-55 7 3 1,-63 4 3-4,-54 7-3 3,-56 5 0 1,-52 9-1-2,-16 8 0 1,-23 8-1-2,0 0-6 3,-42 0-11-2,-82 8 19 1,-73 35 1-2,-82 12 2 3,-54 9-3-2,-43 2 0 1,-32-4 0-2,-37-9 6 2,-34-14-1 0,-22-15 11-2,-21-17-5 2,32-7 4 0,29 0 4 1,25-35-4-4,18-14-2 3,23-2-9 0,21 14-4 0,55 7 0 0,42 19 2-2,70 11 0 3,46 0-1-2,61 0 2 1,39 0-3-2,27 6 0 3,27-1-1-2,7-2 1-1,0 2 0 2,45 2-2 0,84 4 1 0,80 0-3 0,108 6 0-2,88-1 0 2,80 10 2 0,39-8-2 0,13 6 1-2,-2-4-9 2,-26-7 6 0,-10-1 5 0,-37 0 1-2,-40-11 0 3,-23-1-16-1,-18 0 11 0,-30-10-2-2,-30-24 6 2,-58 0 1 0,-63 4 1 0,-67 9 4-2,-56 11-3 2,-54 7 0-1,-19-1-2 2,-4 4-4-3,-56 0-17 2,-85 7-6 0,-92 35 27 0,-119 8-2-3,-77 1 2 4,-90-6 2-1,-64-16 2 1,-32-22 9-4,33-7-13 3,73 0-4 0,110 0-9 0,95 0-80-2,69 0-40 2,74 0-90 0,161 0-104-1,51-2-713 0</inkml:trace>
    </iact:actionData>
  </iact:action>
  <iact:action type="add" startTime="16034">
    <iact:property name="dataType"/>
    <iact:actionData xml:id="d2">
      <inkml:trace xmlns:inkml="http://www.w3.org/2003/InkML" xml:id="stk2" contextRef="#ctx0" brushRef="#br1">26840 11733 406 0,'0'0'0'8,"0"0"-67"0,0 0 67-2,0 0 29 2,0 0 55 0,0 0-40 0,-1464-96-18-3,1165 66 18 6,-34 10 11-4,-29 6-7 1,-24 9-7-2,-11 5-7 3,-5 0-15-2,4 0-8 1,-11 0 0-2,-16 20 4 2,-13 12-3 0,9 10-1 0,15 12-2-1,12 10 1 0,8 20 3 2,8 12 0-2,-4 14 2 0,12 8-2 0,22 6-2 2,34 13 3-2,14 1 1-1,7 2-1 2,2-8 1 1,-1-6 0-2,2-8-13-1,9 5 2 2,15-7 0 0,13 5-2 0,25 8-2-2,19 9 5 2,31 12-4 0,9 6 2 0,27 7 1-2,15 1 3 2,16 2 1 0,38-1-1 0,21 4 3-2,36-2-1 3,21-4 0-2,3-9-3 2,20-3 8-3,47 1 3 2,20-6-2 0,26-5-5 0,4-10-2-2,8-7-4 2,15-8 1-1,21-4 0 2,16-7 1-4,28-11-2 7,15-6-3-8,35-9 1 4,9-4-1-1,17-4-1 0,21 2 6 1,-2-3-5 0,8 11 2-1,14-4-1 1,16-8-2 0,20-7 0-1,23-12-1 0,5-6 1 0,-5-8 6 1,0-8-5 0,2 2-1-2,10-5 0 3,10 4 0-2,5 3 0 2,0 0 4-4,-13 3 1 3,4-4-5 0,3-11 0 0,12-18-3-2,6-2 2 2,-14-2 2 0,-8-32-1 0,-16-9 0-1,-5-2-2 0,-12-6 1 1,-7-5 2 0,-4 4-2-2,-23-9 2 2,-24-9 0 0,-16-14 0 0,-27-20-1-2,0-14-1 3,-6-15 1-2,3-3-2 2,-21-5 2-3,-13-5-1 2,-4 0-1-1,-13-6 1 2,-26-5 0-3,-16-6-4 2,-17-15 5 0,-24-4-3 0,-13-11 1-2,-12-19-3 2,-16-13 0 0,-9-7-5 0,-15 4 2-2,-8 17-5 1,-14 34-2 2,-9 19 13-1,-15 20-1-3,-16 9 1 4,0 3 2-2,-10-9 0 1,-47-3 1-1,-20 1-2 0,-23-4 1 2,-20 1-2-1,-21-5 2-2,-20 11 0 1,-31 7-1 1,-30 12 1 0,-30 10 0 0,-38-1 0-1,-15 4 0 2,-5 1-1-2,-10-2 1-1,5 11 2 2,-9 2-2-1,-21 12 2 2,-27 12 4-4,-16 16-6 4,-2 16 0-1,4 15 0 1,17 13 4-4,-12 6-2 3,-17 0-1-1,-4 0 1 1,-16 2-2-2,18 11 0 2,17-3 0 1,-14 5 1-1,-9-2 2-2,-16 1-1 1,-24-2-1 1,5-7 0 0,4 5 1-2,-6-8 0 2,-9 3-1 0,-12 3-1 0,2 4 0-2,20 10 0 2,4 13 0 0,9 12 3 1,7 17 1-3,-2 18-1 2,22 16-3-1,29 18 1 3,46 13 1-4,9 14 3 1,33 17 1 1,8 12 2-1,19 11-1 0,30 2-5 1,31 6 6 0,29 8 0 0,32 6-3-2,34 12 0 2,30 3 0-1,21 1 2 2,21 2 5-3,20-2 1 2,10-5-5-1,0-5 7 2,4-10-7-4,35-8-3 3,9-11-2 0,26-5 5 1,10-2-2-3,29-1-2 1,17-5 0 2,31-3-3-2,23-6 1 0,27-12-2 1,18-4 4 0,20-7-2 0,9-1-2-2,13-16-1 1,10-7 0 1,25-12 1 1,27-6 1-3,10-1 0 2,10-8 0-1,-5-4-2 2,1-1 2-4,8-7-2 4,16-16 1-2,14-10-3 2,8-14 6-3,-2-15-2 2,0-15-1-2,-10-4-2 4,-5 0 1-4,6 0 1 2,10-20 0-1,-5 0 1 2,-22-8-1-4,2 3 1 4,-3-1-1-1,15-7 2 0,20 2 0-3,9-10 0 4,4 4-1-1,-9-15 3 0,0 3-2-2,-9-8-2 2,11-5-1-1,2 6 1 2,-8-1 8-3,-15-1 0 2,-6-10-8 0,-14-13 0 0,11-18 2-2,-9-13-2 1,3-12 1 2,-23-3 0-1,-26-4-2-2,-16-7-2 2,-32-5-1 0,-10-13 4 0,-22-11 0-2,-13-11-1 2,-38-18 1-1,-30-20 0 2,-28-35 1-3,-51-38-2 2,-42-29 1 0,-40-25-2 0,-17-3 2-3,-83 15-3 3,-45 23 1 1,-52 17 1-1,-40 22-1-2,-28 21-3 2,-16 24 3 0,-23 16 1 0,-39 14 1-3,-28 9 6 4,-29 10-4-2,-10 20-2 2,9 32-6-4,19 31-3 4,1 35-25-2,16 32-45 3,272 25-86-6,12 38-446 5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651">
    <iact:property name="dataType"/>
    <iact:actionData xml:id="d0">
      <inkml:trace xmlns:inkml="http://www.w3.org/2003/InkML" xml:id="stk0" contextRef="#ctx0" brushRef="#br0">8503 237 1021 0,'0'0'193'6,"0"0"-67"0,0 0-41 2,0 0-23 1,0 0-33-2,0 0-8 1,-56-5 28-2,-4 5 26 2,-8 13-12 0,-7-8-2-2,-14 3-6 2,-6 1 1 0,-10-4-8 0,-5 4-2-2,-1-4-8 2,-5 1-19 0,-5-4-19 1,-13-2 0-1,-6 0 0-1,3 0 0 1,14 0 0 0,2 0 0-1,12 0 0 0,1 0 0 0,-1 7 0 2,-4-5 0-2,6 1 0-1,-6-3 0 2,11 3 0 1,-8-3 0-2,-7 2 0-1,1 1 0 2,-2-3 0 0,11 0 0-1,1 0 0 0,6 0 0 1,-9 0 0 0,8 0 0 0,-9 12 0-2,0 1 0 4,-8 1 0-4,8 13 0 1,9-8 0 1,1-1 0-1,7 0 0 2,16-9 0-1,13-6 0-2,16-3 0 2,9 0 0-1,9 0 0 2,7 0 0-4,5 0 0 4,-1 0 0-3,5 0 0 0,-2 0 0 1,-1 0 0 2,1 0 0 0,11 0 0-2,-2 0 0 0,1 0 0 0,3 0 0 1,3 0 0 0,-3 0 0-1,-1 0 0 0,0 14 0 1,-8 14 0 0,8 19 0-1,-6 10 0 0,10 18 0 1,0 10 0-2,-3 10 0 2,3 15 0 1,0 20 0-1,0 18 0-3,0 10 0 3,0 5 0 0,0 5 0 0,0 0 0 0,0 12 0-2,0-2 0 2,0-1 0 1,0-6 0-4,0-8 0 3,0-5 0 0,0-15 0 0,0-14 0 0,0-19 0-2,0-18 0 2,0-19 0 0,-3-23 0 0,3-18 0-2,0-15 0 2,0-17 0 0,0 0 0-2,0 0 0 2,3 0 0 0,21-3 0 0,11-9 0 0,3 5 0-1,5-6 0 0,11-1 0 1,10 1 0 0,18-4 0-2,13-5 0 3,9 2 0-2,12-3 0 0,-7 6 0 0,4 3 0 1,-6-3 0 1,-6 1 0-4,15-4 0 3,8-2 0 1,13-1 0-2,17 2 0-1,14 1 0 2,9 3 0 0,3 2 0 0,-12 6 0-2,-12 1 0 3,-21 6 0-2,-15 2 0 1,-15 0 0 0,-9 0 0-1,-5 0 0 0,6 0 0 1,-4 0 0-2,-2 0 0 2,-4-11 0 1,-4 5 0-1,-12 0 0-2,0-1 0 2,-8 2 0-1,-6 3 0 1,-8-4 0-2,6 6 0 2,0 0 0 0,3 0 0 0,9 0 0 0,7 0 0-1,-3-5 0 0,12-4 0 1,-9 4 0 0,-8 0 0-2,8-2 0 2,-10 2 0 0,8 0 0-1,-11-5 0 0,-4 5 0 2,-6-1 0-2,-11 3 0-1,-11 3 0 2,-17 0 0 0,-4 0 0 0,-8 0 0-2,0 0 0 2,0 0 0 0,0 0 0 0,0 0 0 0,0 0 0-1,0 0 0 0,0 0 0 1,0 0 0 0,0 0 0-2,0 0 0 2,0 0 0 0,0 0 0 0,0 0 0-2,0-3 0 2,0 3 0 0,0 0 0 0,0-5 0-2,11-12 0 2,-1-11 0 1,-3-26 0-2,0-30 0 0,-7-34 0 0,0-45 0 1,0-33 0 0,-11-32 0-2,-21-19 0 2,7-17 0 0,2-15 0-2,10-5 0 5,9 0 0-6,-2 23 0 3,-4 20 0-1,-1 27 0 1,-2 37 0 0,-3 39 0-1,12 49 0 1,-3 40 0-2,-2 34 0 2,2 15-77 1,3 2-64-4,4 43-74 4,0 16-120-2</inkml:trace>
    </iact:actionData>
  </iact:action>
  <iact:action type="add" startTime="8522">
    <iact:property name="dataType"/>
    <iact:actionData xml:id="d1">
      <inkml:trace xmlns:inkml="http://www.w3.org/2003/InkML" xml:id="stk1" contextRef="#ctx0" brushRef="#br1">11858 9058 909 0,'0'0'202'7,"0"0"-86"1,0 0 14-2,0 0-49 2,0 0-11 0,0 0 1 0,0 0-3-2,542-388-16 2,-364 271-11 0,19-14-7 0,23-13-5-3,25-5-22 4,12-5 12-1,8-1-3 0,-7-1 4-2,-1-4-10 2,-15 1-1 0,-23 10 1 0,-26 12-6-1,-19 10-1 0,-21 12 3 2,-18 13 0-1,-3 13-3-2,-26 15 3 2,-24 13-2-1,-8 10-2 1,-30 12 2-1,-11 14-3 0,-17 11 0 1,-12 11 0 0,-4 3-2-2,0 0-1 2,0 0-3 0,-34 0 0 0,-33 0 5-1,-26 0 4 0,-4 0-4 1,-10 3 3 0,2 4-3-2,-5 0 4 3,7 5-3-2,6-4 0 1,10 1-1-2,6-1 3 2,17-3-3 0,24-2 0 0,19-1-1-2,10-2 1 2,11 0 0 0,0 7 4 0,40 1 6-2,40 0-10 2,23-2-3 0,19-6-1 0,14 0-4-2,0-14 4 2,-8-8 4 0,-9 2 3 0,-19 6-3-2,-23 5 2 3,-22 7-1-2,-28 2 4 2,-14 0 0-4,-13 0 0 3,0 22-2 0,0 23-3 0,-29 14-1-2,2-4-1 2,-5-4 2 0,7-11-5 0,5-3 5-2,13-12-14 2,-6-3-22 0,13-11-31 0,0-7-33-2,0-4-47 2,0 0-51 1,0-27-209-1</inkml:trace>
    </iact:actionData>
  </iact:action>
  <iact:action type="add" startTime="9230">
    <iact:property name="dataType"/>
    <iact:actionData xml:id="d2">
      <inkml:trace xmlns:inkml="http://www.w3.org/2003/InkML" xml:id="stk2" contextRef="#ctx0" brushRef="#br1">16413 5781 514 0,'0'0'189'3,"0"0"-48"5,0 0-3 0,0 0-35 0,0 0-23-2,0 0-13 2,-321 364-6 0,300-303-13 0,14-7-4-3,7 3 0 4,38-3 0-1,44-9-12 0,20-15-15-2,18-15-9 2,1-15 0 0,-14-11 1 0,-10-43-7-1,-36-17 0 1,-22-13-3 1,-36-5 1-1,-3-2-5-2,-57 4-12 2,-27 11-49 0,38 58-98-1,-8 11-96-1</inkml:trace>
    </iact:actionData>
  </iact:action>
  <iact:action type="add" startTime="10045">
    <iact:property name="dataType"/>
    <iact:actionData xml:id="d3">
      <inkml:trace xmlns:inkml="http://www.w3.org/2003/InkML" xml:id="stk3" contextRef="#ctx0" brushRef="#br1">26711 8960 597 0,'0'0'219'7,"0"0"-83"-1,0 0-21 3,0 0-2-3,0 0 5 2,0 0-22 0,0 0-23 0,328-249-8-3,-208 159-24 4,10-16 19-1,24-19-29 0,7-23-8-2,23-15-6 2,15 0-4 0,3-5-5 0,13 3-3-1,-11 2 3 2,-4 10-5-1,-29 15 7 0,-20 17 11-2,-26 20-3 1,-25 17 1 1,-10 17-3 0,-24 8-7-1,-9 8-5 1,-16 11-1 0,-17 6-2-1,-5 14-1-1,-16 10-1 3,-3 7 0-2,0 3 0 0,0 0-3-1,-3 0-5 2,-51-5 5 1,-25-4 4-2,-21 1 1-1,-5 5-1 3,-11 3-1-2,5 0-2 2,-10 0 2-4,11 5 1 3,22 15 1 0,5 0 0 0,25 0 0-2,23-13-1 2,15 0 2 0,16-4-2 0,4-3 4-2,0 0 4 2,17 5 2 0,53 7-5 0,28-5-3-2,28 1-4 2,9-3 3 0,-1-5-1 0,-4 0 1-2,-10 0-1 3,-18-9 1-1,-27-2-1 0,-21 4 3-3,-27 7 2 3,-14 0-3 0,-13 0-2 0,0 0-5-2,0 27-3 2,-10 5 6 0,-9 5 2 0,5-8 0-2,-1-8-5 2,-1 3-2 0,9-5-8 0,-6-1-14-2,7-8-27 2,6-5-28 0,0-5-17 0,11 0-28-2,18-11-126 3,1-19-287-2</inkml:trace>
    </iact:actionData>
  </iact:action>
  <iact:action type="add" startTime="10744">
    <iact:property name="dataType"/>
    <iact:actionData xml:id="d4">
      <inkml:trace xmlns:inkml="http://www.w3.org/2003/InkML" xml:id="stk4" contextRef="#ctx0" brushRef="#br1">30541 5876 610 0,'0'0'142'5,"0"0"-101"3,0 0 46-2,0 0-5 3,0 0-31-2,0 0 27 1,-229 158-19-2,168-92-1 2,1 5 7 0,11 2-4 0,14 0-21-2,9-6-14 2,22-1 5 0,4-16-2 0,1-5 0-3,51-14 2 4,8-9-15-1,5-17 0 0,10-5-7 1,-14-2 3-3,0-43-12 3,-13-14 0-2,-16-15-5 0,-12 0 1 1,-20-4-1 0,0 6 2 0,0 10-2-2,-13 8-22 3,-14 14-18-3,-28 14-55 2,30 26-102-2,5 0-169 2</inkml:trace>
    </iact:actionData>
  </iact:action>
  <iact:action type="add" startTime="14121">
    <iact:property name="dataType"/>
    <iact:actionData xml:id="d5">
      <inkml:trace xmlns:inkml="http://www.w3.org/2003/InkML" xml:id="stk5" contextRef="#ctx0" brushRef="#br1">2831 11163 700 0,'0'0'302'4,"0"0"-219"4,0 0 1 0,0 0 74 1,0 0-58-4,0 0 14 3,-900 13-6 0,609-8-45-1,10-5-18 0,27 0-23 1,50 0-12 0,40 0-6 0,49 9-1-2,40-4-3 2,37-5-2 0,25 0-11 0,13 0-36-2,20 0-29 2,44 0-32 0,29 15-40-1,-38-7-113 1,-3 4-302-1</inkml:trace>
    </iact:actionData>
  </iact:action>
  <iact:action type="add" startTime="14473">
    <iact:property name="dataType"/>
    <iact:actionData xml:id="d6">
      <inkml:trace xmlns:inkml="http://www.w3.org/2003/InkML" xml:id="stk6" contextRef="#ctx0" brushRef="#br1">2849 11331 777 0,'0'0'217'5,"0"0"-98"2,0 0-30 2,0 0 27-2,0 0 2-1,0 0-18 2,-690 42-3 0,420-42 6 0,-11 0-38 0,23 0-30-2,13 0-13 4,38-6-16-3,30 6-2 2,39 0-4-4,38 0-8 3,42 0-59 0,31 8-96-2,27-2-94 2,17 1-172-1</inkml:trace>
    </iact:actionData>
  </iact:action>
  <iact:action type="add" startTime="22788">
    <iact:property name="dataType"/>
    <iact:actionData xml:id="d7">
      <inkml:trace xmlns:inkml="http://www.w3.org/2003/InkML" xml:id="stk7" contextRef="#ctx0" brushRef="#br1">6891 9110 215 0,'-20'-17'130'7,"3"2"-10"1,-12 8 10-2,6 1 5 2,-6 2-46 0,-6 4 9 0,-6 0-12-2,-12 0-17 2,-11 0-11 0,-13 0-6 0,-6 17-15 0,-14-2-13-2,6 0 4 2,-13-5-10 0,-2-3-8 0,12-5-5-2,-4-2 3 3,9 0-1-1,2 3 6 0,3 9 2-2,2 5 4 2,3 3 0 2,9 1 0-3,2 0-10-2,8-1-3 4,2 1-2-1,2 2-3-2,-1 4 1 2,7 4 0 0,-2 3 2 0,1 0 2-2,-3-4 7 2,6 2-8 0,-4 0-2-1,7 6-2 2,2 10 1-3,4 5 1 2,5 6 4 0,7 5 15 0,1 2-10-1,2 1 4 0,7-1-4 2,-6-2-4-2,4 1-5 0,2-4-2 0,-7 4 0 1,4-1-1-1,0-2 1 0,10 1-1 0,0-5 0 2,2 4 3-2,8 2-1 0,0 1 1 0,0 5-2 2,0-1 2-1,0-3-2-2,0-1 3 1,5-3-3 1,11-4 0-2,4 4 3 2,7-2 8 1,10-4-5-1,-4 3 2-2,8-6 2 2,1 3-2 1,-2-2 2-1,4-1-4 0,-1-2 3-3,-2-6-2 3,-1-1-4 0,-3-7 0 0,-1-3-2-2,1-3-2 2,-3-4 0-1,12 2 1 3,-2-1-1-5,6-3 0 3,1 1 2-1,-3-7-2 0,7-4 0 1,3 2 4-1,-1-1 0 1,2 3 0 0,2-2-1-1,-10 0-2 0,5-2 2 2,-4-7-2-2,1 1-2 0,-1-4 1 0,4-2-1 2,8-3 0-3,1 0 1 2,-1 0 0-1,9 0 0 2,-5-12 0-4,11-16-1 4,-3-8 1-1,-5-3 0 0,-2-1 0 0,-8 5 1-2,3 1-1 2,-3 2 2 0,6 6-1-2,-8 2-1 2,-5-2 0 0,4-2 2 0,-6 1-2-2,-7-10 0 2,-2-3-3 0,9-8 3 0,-7-5-3-1,-1-9 2 0,-5-6 1 1,-1-4-1 0,-11-2 0-1,5 0 1 0,-12-8-2 0,-4-6 1 2,-7-8 1-3,-9-5-3 2,9-11 3 0,-9-12 0-1,0-19 0-1,-10-9-1 2,-31-6 2 1,-3-8-2-1,-11 4 2-2,3 2-2 2,-7 8-2 0,-11 17 2 0,-1 12-1 0,-3 11-2-2,2 9 4 2,4 20-3 0,11 23-12-1,14 30-49 1,9 21-61-1,34 9-87 1,0 28-284-4</inkml:trace>
    </iact:actionData>
  </iact:action>
  <iact:action type="add" startTime="24385">
    <iact:property name="dataType"/>
    <iact:actionData xml:id="d8">
      <inkml:trace xmlns:inkml="http://www.w3.org/2003/InkML" xml:id="stk8" contextRef="#ctx0" brushRef="#br1">11410 9192 379 0,'0'0'119'8,"0"0"1"-2,0 0 28 2,0 0-38 0,0 0-12 0,0 0-22-2,-202-101 7 2,153 84-24 0,5 4-17 0,-12-2 6-2,4 0-9 2,-5 8-5 0,-10-3-4 0,-2 10-7-2,9 0-4 2,-8 0-4 0,-4 0 8 0,7 15-2-2,-8 4-1 2,5 4-4 2,4-1 4-2,-5 1-5-2,9 1-5 3,-4 0-1-2,17-1-2 1,-6 1 4-2,9 6-6 2,0-3 2 0,3 3-1 0,2 5 1-2,3 4 0 3,1 3-5-2,9-3 7 2,-7-2-4-4,10-4 6 3,-5 1-9 0,-1 6 0 0,12 3-2-3,2 7 5 5,4 10-3-3,3 8 1 1,-2 6 10-3,7 1-4 4,-1 6 2-2,1 0-7 1,3 5 2 0,0 1-4-2,0 0 0 2,0 3 0 1,0-3 0-4,0-8-1 4,7 3-1-2,-4 4 2 1,10 1-2-2,-8 4 3 2,6-1-1 1,-6-8 0-1,2-7-1-2,-7-11-1 1,3-5 0 1,7-8 0 1,-3 0 1-4,16-3 2 3,3-1-2 1,2 3-1-1,4 1 3-2,-2 6-3 2,8 5 0 0,-2-1 0 0,2-2 0-2,-9-11 0 2,1-12 2 0,-2-6-2 1,8-10-2-4,5-5 1 3,5-3 1-1,12-1 3 3,12 0-3-5,-1 1 4 3,8-1-2 0,4-6-1 0,3-1 1-3,0-4-2 4,5 0 0-2,-5 0 2 2,-4 0 2-4,-6 0 0 3,-6 0-1 0,-5 0 1 0,-6 0-2-2,-1 0-2 2,-5 0 1 1,6-4-2-2,4-7 3-1,-2-4-4 2,-5 2 4 1,-6-1-2-2,7 0 1 0,-10-9-1 0,11-8 0 3,-2-7 0-3,5-19-1 0,2-4 2 0,-7-10-1 2,2 0 0-2,-5 5-1-1,-8-5 1 2,-1-2 0 0,-7-2 0 0,-9-7-1-2,-1-3 1 3,-5 1-2-2,-4-12 1 1,0 1 0-3,-9-6 0 3,6-7 1 0,-5 8-1 0,2 2 1-1,-4 7 0 0,-6 10-1 2,0 7 1 0,0 13-1-4,0 3 0 3,0 6 1-1,0 1-1 2,0 1 0-1,0-7 0-2,-13-5 1 1,0-4-1 1,-8-1-1-2,-8-2 2 4,5 2-2-3,-13 8 1 2,7 3-1-4,-3 2 0 3,-4 4-1 0,7 3 2 0,-1-2 1 0,5 2-1-2,-4 0 1 3,7 10 1-1,0-1-1-2,-2 8 0 1,-8 2-1 2,-4 5-4-2,-6-1 4-1,-14 6 0 2,5-1-2 1,-7-1 2-2,-5 6 1-1,4 3 0 2,-9 9-3 0,8 2-1-1,2 0 1 0,-5 19 2 0,7 14-15 2,12-1-41-1,2-2-65-2,43-19-126 1,0-8-176 0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380">
    <iact:property name="dataType"/>
    <iact:actionData xml:id="d0">
      <inkml:trace xmlns:inkml="http://www.w3.org/2003/InkML" xml:id="stk0" contextRef="#ctx0" brushRef="#br0">26278 545 280 0,'-12'0'165'6,"12"-2"-66"2,0-2 4 0,0 1-9-2,0-5-34 2,0 2 9 1,13-5-7-2,10 2-16-1,5 1 0 2,12 3-4 0,10 2-13 1,9 0-13-4,-2 3-2 3,-7 0-8 0,4 0-1 0,-18 0 11-2,-11 0-1 2,-2 9 3 0,-6 27-13 0,2 14-2-2,-10 24 6 2,5 24-8 2,-12 17 0-3,1 22 10 0,10 30-7 0,-6 21-3 1,9 15 6 0,1 18-2-2,7 7-1 2,3 11 0-1,5 11 5 2,-10-8-6-3,-6-9 0 2,-9-14 1 0,-7-13-3 0,0-11 2-1,0-10-3 0,0-29-1 0,0-23 1 1,0-27 0-1,0-13 0 1,0-21-2 0,0-18 2 0,0-14 2-2,0-12-2 2,0-6 0 0,0 0 1 0,0-5 7-3,0 0 2 3,0 0 1 0,12 3 15 1,-11 5-13-3,6 11-9 1,2 19-3 2,-2 17 2-1,9 15-1-2,-12 1 0 2,12 1 0 0,-16-15 1-1,0-20 7 0,0-19-8 1,0-16 3 0,-16-16-5 0,-20-3-2-2,-15 0-1 2,-5-8-1 0,-5-14 4 1,-11 2 0-3,6 6-1 2,7 8 0 0,2 6-21 0,10 0-53-2,6 0-21 3,41 0-77-2,0 0-232 0</inkml:trace>
    </iact:actionData>
  </iact:action>
  <iact:action type="add" startTime="4213">
    <iact:property name="dataType"/>
    <iact:actionData xml:id="d1">
      <inkml:trace xmlns:inkml="http://www.w3.org/2003/InkML" xml:id="stk1" contextRef="#ctx0" brushRef="#br0">27572 2709 704 0,'0'0'226'5,"0"0"-139"4,0 0-12-1,0 0-28 0,0 0-28-3,0 0 10 3,381-169 11 1,-268 124 3-2,8 8-2-1,-1 10-14 3,3 7-4-1,-10 14 19-1,-20 6-10 0,-21 0-13 1,-27 0 8 0,-21 0 4 0,-19 0-13-3,-5 0-14 4,0 0-4-1,-17 0-15-1,-53-6 4 0,-21-27 11 0,-29-16 3 1,-18-9-1 1,-1-4-2-2,5-2 3 0,7 2-3 1,10 5 0-1,24 4 0 0,22 8-1 1,17 11-1 0,27 15-3 0,8 7-4-2,19 12 3 2,0 0 6 0,0 0 8 0,0 42 3-3,30 37-7 4,6 25-3-1,5 21 1-1,8 1 4-1,-8 0-4 3,-2 0 8-1,2-2-5-1,-2-12 1-1,1-13-2 3,-9-23 2-1,-1-28-1 0,-10-26-1-3,-9-19-1 4,12-3-3-1,14-34-3 0,16-44-5-2,8-41 0 1,2-30-2 2,11-24 5-1,-11-17 4-3,-5 9 0 4,-5 14 1-1,-15 36-3 0,-6 32 1-2,-25 32-1 2,3 33 3-1,-10 17-1 2,0 15 1-3,0 2-5 2,-30 0-6 0,-37 13 5-1,-17 27 6-1,-26 25 4 3,3 13 11-1,-14 20 12 0,8 12-11-2,12 5 2 2,14-5-8 0,10-18-4 0,16-19-4-3,15-19-1 4,9-21-1 2,13-9-5-7,8-11-31 3,13 4-58 1,3-17-42 0,0 0-120 0</inkml:trace>
    </iact:actionData>
  </iact:action>
  <iact:action type="add" startTime="13483">
    <iact:property name="dataType"/>
    <iact:actionData xml:id="d2">
      <inkml:trace xmlns:inkml="http://www.w3.org/2003/InkML" xml:id="stk2" contextRef="#ctx0" brushRef="#br0">5335 4864 590 0,'17'0'215'8,"-10"0"-126"-3,-7 20-21 3,0 10-23-2,0 1-34 3,0 3-4-1,0 6 0 0,0-2 18-1,0 6 33 0,13-7 11 0,-5 4 7 2,12-4-2-1,-1 3-15-3,1 4-20 3,13-6-4 0,-5 3-13 1,8-6 2-4,-2-6-6 3,-4-1-2 0,11 1 0 0,-1-5 1-1,9 4-7 2,2-3 3-2,1 4 8-2,12 2-5 4,-6 2 6-1,9 2-7 0,-6-8 5 0,-2-2-7-3,2-7-7 4,-5-4 2-1,1-9 4 0,2 3-3-2,5-1-5 1,10-2 5 1,3 0-7 0,-3 4 10-2,6-1-4 3,-2 4 2-1,6-6 1 0,9-2-6-1,11 2-1 0,9-6-4 1,-1 3 3 0,4-3-3-2,-6 0 0 2,-7 0 4 0,-2 0-1 0,7 0 1-2,-6 0-3 2,9 0 5 0,-10 0-1 0,2 0 9-2,-1 0-6 2,-5 0 1 0,-8 0-5 0,6-9 5-2,-11-4 6 2,7-1-8 0,-2-1 4 0,3 1-1-2,-3 4 0 2,1 1-6 0,-6 9 8 0,-5 0-1-2,3 0-4 2,2 0-1 0,11 0-2-3,7 11 0 4,1-3 0-1,1-1-4 0,9-7-1 0,-9 0 1-2,14 0 0 1,5 2 0 1,22 3 0 1,25 7 2-3,9 3-2 2,13-2 1 0,6-2 3 0,12-2-1-2,-5-1 0 2,-1 3 0 0,1 1 1 0,-13 5-2-2,-7-3-1 2,-20 3-1 0,-13 0-1 0,-27-3 1-2,-21-4-2 1,-11-4 2 1,-32-2 1 2,-14-2-1-5,-10-2 2 3,2 3-3 0,-1-1 2 0,5 4-1-2,9 1 0 2,12 10 0 0,4 7 2-2,9 4-1 3,6 6-2-2,1 2 2 1,13 1-1 0,-13-1 0-3,3 1 0 4,-5-4-1-1,-13 8 1-3,3-2 0 4,-7 3-2-1,-2-2 2-1,-10-2 0-1,-8-1-1 3,7-1 1-1,-11-2-1 0,-2 1-2-2,-7 0 2 2,-3-10 0 0,-9 1 0 0,-8-3 0-2,2-4-4 2,-1-1 5-1,-4 9-5 2,-6-2 4-1,10 5-3-2,-9-1 2 2,-1-5 0 0,9-9 1 0,-11-5 1-2,2-8-3 2,-3-2-2-1,0 0-7 2,0 0-1-4,0 0-4 3,-23 0 10 1,-29 0 1-1,0-9 3-3,-18-13 1 3,6 0 0 1,-15-5 2-3,5 6-3 2,0-2 3 0,-7 2-1 0,5 3-1 0,12 4-5-2,14 2 4 2,29 7-1 0,5 5 3 0,16-3 1-2,0 3 1 1,0 0 4 1,0 0 0 1,34 0 3-3,25 3-7 1,18 14 0 2,4 5 1-3,3 3-2 2,-4 4 1 0,0 4 0-1,-6 1 3 0,-6 0-4 1,-9-1 1 0,-15-8 0 0,-8-8-1-1,-16-8 2 0,-7-6-4 1,-8-3 2 0,-2 0-1 0,-1 0-1-2,13-32 2 2,-1-23 0 0,-5-19 0 0,4-14 0-3,-7-1 3 4,-5 2-7-1,-1 14 6 0,3 21-4-2,-3 14 1 2,0 21 0 0,0 12-22 0,0 5-103-2,-3 0-89 2,-4 0-69 0,7 0-340-3</inkml:trace>
    </iact:actionData>
  </iact:action>
  <iact:action type="add" startTime="15509">
    <iact:property name="dataType"/>
    <iact:actionData xml:id="d3">
      <inkml:trace xmlns:inkml="http://www.w3.org/2003/InkML" xml:id="stk3" contextRef="#ctx0" brushRef="#br0">9991 4938 653 0,'0'0'219'7,"0"0"-85"2,0 0-19-4,0 0-51 4,0 0-19-1,0 0 3 0,0 0 4-2,214 78-21 1,-157-47-3 2,-1 0-9-1,18-1 4-1,7-1 3 0,18-4 1 1,2 3-6 0,12-2-5-3,-1 1 1 4,14-4 9-1,-1-6-14 1,1-6 4-3,-1-11-4 2,12 0-4 0,-1 0 0 0,2-3-4-2,-7-5-2 3,6 8 0-2,4 0 4 1,2 0 5-2,-2 0-11 2,-5 0 0 0,-5 0 0 0,-7 0-1 0,1 0 0-2,-2-2 1 2,-5-10 1 0,-2 3 0-2,-8 5 3 2,5 4-3 1,-2 0 3-2,6 0-1-1,16 0 3 1,-2 0-5 1,4 8 1 1,-2-3 0-3,-5-1-2 2,-5 0 4 0,6 5-3 1,-16-1 2-5,7 6-3 7,-11 9 0-4,-2 4 0 0,-8 14 4 1,1-4-4-2,4 7-2 2,-4 4 2 0,0-1 0-2,0 12 0 2,0 3 0 1,-6 8 0-1,-4 3 0 0,7-2 0-2,-7 8 3 1,-1-1-2 1,-5 7-1-2,-9-1 0 3,-10 5 0-1,-5 4 2 1,-4 6-2-5,-12 4 1 5,-7-1-2-1,-9 2 1 0,1 5 0-2,-10 3 0 1,-8 12 1 1,-2 2-1 0,-9 4 1-2,0 8-2 2,0-1 2 0,-3 1-1 0,-27-5 1 1,7-14-2-4,-11-8 3 3,4 2-3 0,-9-5 2-1,-2 8-1 0,-2 2 1 2,-4 1 0-1,7-13 0-3,-4-5-1 3,1-14 0 1,-1-11 2-1,-7-6-2-3,9-8 0 3,2-3 0 0,4-3 0 1,4 1 2-4,-2-3-2 3,7 1 0 0,-5-4-1 0,4-3 2-2,-1-7-2 2,5-1 3 0,5-9-2 0,2-6 0-1,9-5 1 1,1-8-1-3,-2-7 1 6,9-5-2-7,-3 0 1 4,3 0-2 0,0 0 0 0,0 0 2-2,-4-9-1 2,1-33 0-1,-3-25 1 1,6-12 1-1,0-5-1 0,0 2 1 1,0-2-4 1,0 5 6-3,0-4-6 1,0 12 3 2,0 11 0-1,0 21 1-2,0 19-1 2,0 17 0 0,0 3 0 0,-4 0 0-2,1 0 3 2,3 3-3 0,0 41 2 1,0 18-3-4,0 19 3 3,0 5-1-1,0 4-1 1,0 5 0-1,0-10-2 1,0-3 3-1,0-16-2 2,0-14 2-3,0-13-1 2,0-17 1 0,0-12 0 0,0-10 1-3,0 0 4 4,0 0 22-2,23 0 16 3,21-17-35-5,9-11-1 2,-6-4 6 2,9 1-2-1,-11 3 1-3,5 6-6 4,-7 0-3-2,-7 4 1 2,-8 4-5-3,5 2 0 2,-23 9 3-1,8 3-5 2,-10 0 2-3,-5 15-27 1,-3 25-82 2,0 5-47-1,-18 1-25-3,3-27-119 4,5-6-673-2</inkml:trace>
    </iact:actionData>
  </iact:action>
  <iact:action type="add" startTime="19813">
    <iact:property name="dataType"/>
    <iact:actionData xml:id="d4">
      <inkml:trace xmlns:inkml="http://www.w3.org/2003/InkML" xml:id="stk4" contextRef="#ctx0" brushRef="#br1">15381 6796 453 0,'0'0'230'7,"0"0"-57"1,0 0-38 1,0 0-20-3,0 0-46 1,0 0-19 1,0 0-12 1,53-20-1-4,-53 20-9 4,-21-4-5-2,-24 1 46 2,-18 0-11-4,-14 1-10 4,-20 2-3-2,-14 0 5 1,-18 0-12-1,-11 0 2 2,-5 0-16 0,-6 14-4-3,-17 3 2 0,-2-3 1 4,-11 0 1-4,-6-3-5 4,6-5 8-5,7-3-2 2,0-3-3 2,13 0-2-1,5 0 4-2,8 0-14 2,6 0 5 0,-6 0-2-1,3 0 1 1,15 0 1-2,-1 5-6 3,9 0 1-2,-1 2-7-1,3 0 1 3,-14-4-2 0,7-3 1-2,-1 5-3-1,11-5 0 3,4 2 0-2,13-1 0 1,11-1 0-3,10 0 0 3,6 0 0 1,12 0 0-1,2 0 0-2,18 0 0 2,5 0 0 0,14 0 0 0,3 0 0-2,-1 0-4 1,16 0-2 1,-2 0 2 0,-4 0 3-2,10 0 0 2,0 0 0 0,0 0 1 0,0 0-2-2,0 0 0 2,0 0 2 0,0 0 2 0,0 0-2-2,0 27-5 2,0 17 5 0,0 19-1 0,0 3 1-2,0 10-2 2,0 14 2 0,0 9 0 0,0 8 0-3,0 8 0 4,0 4 0-1,13 4 0 0,-9-1 0-2,11 6 1 2,-7-13 1 0,8-5-4 0,-3-15 3-2,-5-18-1 2,2-11 0 0,3-14 0 0,-3-14 2-2,-3-7-1 1,6-2-2 1,-3-11 4 1,4 5-5-3,-7 1 2 2,6-7-1 0,-6 1 1 0,6-1 0-3,-7 0 0 3,7 0 1 1,-4-4-1-1,10 2 0-2,-2-3 0 2,19-1-5 0,11-2 5 0,13-1 0-1,22-3 0 0,15-5 0 1,6 0 1 0,14 0 0-2,-1 0 1 2,6 0-2-1,11-3 3 2,18-5 1-3,10-1-2 2,0 1 2 0,0 1-4 0,-2-1 0-3,-1 1 0 4,3 0 0-2,6-3 0 2,11-1 3-4,-1-4 1 4,-13 4-3-1,-4 0 1 0,-7 9-2-2,-13-2 0 3,-12 4 0-2,2 0 0 1,-8 0 0-2,1-6 0 1,2-1 0 2,-5-5 0-1,-4 0 0-2,-11 2 0 2,-13 2 0 0,-8-1 0 0,-7 3 0-3,-9 1 0 4,-4 3 0-2,9-8 0 2,-8 2 0-3,7 2 0 2,-5-2 0 0,-22 2 0 0,-9 1 0-2,-13 5 0 2,-5 0 0 1,-10 0 0-1,-5 0 0-3,2 0 0 2,-2 0 0 2,-3-4 0-1,4 4 0-2,5-2 0 1,-7-4 0 2,3-11 0-1,-1-10 0-3,2-18 0 4,-6-18 0-1,0-12 0 0,0-21-7-3,-10-17 5 4,-10-21-6-1,1-8 5 0,-2-4-3-2,17 3-3 2,4 4-1 0,0 4 6 0,0 2-1-2,0 9-7 2,0 21 1-1,0 21-23 2,0 20-16-3,0 17-35 2,0 23-31 0,-33 20-57 0,2 2-49-3,14 39-46 4,1 19-702-1</inkml:trace>
    </iact:actionData>
  </iact:action>
  <iact:action type="add" startTime="21429">
    <iact:property name="dataType"/>
    <iact:actionData xml:id="d5">
      <inkml:trace xmlns:inkml="http://www.w3.org/2003/InkML" xml:id="stk5" contextRef="#ctx0" brushRef="#br1">15412 9419 254 0,'0'0'135'3,"0"0"-50"6,0 0 56-1,0 0-32-1,0 0-10 0,0 0-2 1,0 0-11 0,158 6-12 0,-155-6 3-2,-3 0-16 2,0 0-13-1,-31 0-3 1,-43 0 53-2,-26 0-51 3,-36 0 1-1,-19 0 2 0,-35 0-5 0,-30-14-4-1,-9-3-3 1,-21 7 12-2,8 3-11 3,15 7-1-2,6 0-1 1,16 0-3 0,15 0-9-3,9 3 5 4,1 6-12-1,12 6-2 1,-6-2 3-4,14 1-4 3,-1 6 5 0,21-3-13-2,19 3 1 1,1-3-2 2,9-4-3-1,0 1-2 0,11-3 2-2,-1-2-3 4,2-1 0-4,11 1 0 2,7-4 0-2,11 1 0 2,8 1 0-1,21-3 0 2,4 2 0-3,13-4 0 3,8-2 0-3,12 0 0 2,-3 0 0-3,-2 0 0 3,-11 0-3 1,0 4-8-3,-8-3 7 2,-8-1-3 0,-1 4-5 0,10-4-8 0,4 0 5-3,10 0 4 4,8 0-4-2,5 0 12 0,0 0 3 1,0 0 8 0,0 8-3 1,0 18 6-4,0 8-10 3,21 11 0 0,2 5-1 0,-6 10 2 0,4 1-2-2,-14 14-3 2,6 6 3 0,-6 13 0 0,2 4 2-2,-2 3-1 2,-4 0 1 0,7 6-1-3,-6 6 3 3,-1 8-2 1,-3 5 0-2,0-5 1 0,0-5-3 1,0-13 2 0,0-13-2-1,-4-14 6 0,-8-9-1 1,12-13-2 0,0-15 3-1,0-7 0 0,0-10-3 0,0-2 1 2,0 0-2-1,0-5-1 0,0 0-1-2,0-7 0 2,0-2 1-1,9-6 0 2,-2 0-1-4,17 5 1 3,9 4 2 1,10 2 0-2,18 1-2-1,12-1 0 2,15-2-1 1,25-4 0-3,26-5-1 2,19 0 1 1,15 0 2-2,7 0 1 1,1 0 1-2,-2 0-2 2,-5 0-2 0,-10 0-4 0,1 0 3-2,9-8-2 2,11-13 2-1,19 2 1 2,6-7 0-4,2 4 1 4,1 8 1-2,-13 3 1 2,-22 9 0-3,-17-1-3 1,-13-1 0 2,-8 1 0-3,-19 3 0 2,-8-5 0 0,-22-3 0 0,-1-1 0 0,-6-3 0-2,-4 4 0 1,-3 3 0 2,2-2 0-1,-5 7 0-2,0-1 0 2,0-3 0 0,-14 2 0 0,-10-2 0-3,4 2 0 5,-11 0 0-4,-2-1 0 0,-2 1 0 3,-19-5 0-1,1 7 0 0,-17-3 0-1,-4 0 0-1,0 3 0 3,0 0 0-1,0 0 0 0,0 0 0-2,0-2 0 2,0-13 0 0,0-10-7 0,0-14 7-2,0-20 0 2,0-12 0 0,-4-16 0 0,-6-10 0-3,-3-14 1 4,-3 1-1-1,11 9 0-2,-8 12-1 2,10 10 0 0,-4 12 1 0,6-4-1-1,-11 1 1 0,11-6 0 1,-2 0-1 0,-9 4 0 0,8 1 1-2,1 3-2 2,-4 1 1 0,-4 1-1-3,11 0 1 4,-2 4-3-1,2 1 3 0,0 1 0-2,0 8-2 1,0 3 3 2,0 17-3-2,0 5 3 1,0 13-1-1,0 6-2 1,0 5 2 0,0 1 1-2,0-1-2 2,0 3 0 0,0-4-1 0,0 4 3 0,0 0 0-2,0 0 0 2,0 0 0 0,0 0 2 0,0 0-2-1,0 0 0 0,0 0 0 1,0-1-1 0,0 1 1-2,0-4 0 2,0-1 0-1,0-12-2 1,0-9-4-2,0-4 6 3,0-4 0-1,-13 8-1-2,8 6 1 2,2 10-2 0,-1 3-3 0,1 7-6 0,3 0-3-3,-6 0-4 4,6 0-7-2,-4 0-4 2,1 0-6-3,-13 20-28 2,-1 21-31 0,-9 6-65-2,12-28-72 1,10 1-146 2</inkml:trace>
    </iact:actionData>
  </iact:action>
  <iact:action type="add" startTime="33499">
    <iact:property name="dataType"/>
    <iact:actionData xml:id="d6">
      <inkml:trace xmlns:inkml="http://www.w3.org/2003/InkML" xml:id="stk6" contextRef="#ctx0" brushRef="#br2">8521 12797 614 0,'0'0'192'9,"0"0"-56"-2,0 0-47 0,0 0-9 1,0 0-37-1,0 0 40 1,0 0 13 0,-294 4-30-2,163 13 1 1,-20 3-15 1,-20 1 2 0,-16-4-8-1,-23 0 6 1,-7-6-11 0,-8-8-13-1,-6 3 6 1,17 0-3 0,4-4 3 0,13 7-8 0,15-7-1-2,19-2-7 2,0 0-2 0,7 0-4 0,4 0-2-2,-8-4 2 2,4-9-3 0,-10 8 6 0,0-1 0-2,12 2-6 2,0 4 1 1,9 0-1-2,-7 0-5-1,4 0 2 2,-2 0-1 0,9 0 1 0,6 0-4-1,6 0-2-1,4 0 0 4,8 0 0-3,-3 0 0-1,12 0 0 2,-2 0 0 0,10 0 0 1,13 0 0-4,-1 0 0 3,-2 0 0 0,-10-4 0 0,-7 4 0-2,-3 0 0 3,7-3 0-1,6 0 0 1,15 1 0-5,11-1 0 4,22-3 0 0,10 3 0 0,11 0 0-2,4 0 0 3,-5 1 0-2,11-3 0 0,-8-2 0-1,6 2 0 2,0 0 0 0,12 2 0 0,0 3 0 0,8-3 0-2,0 3 0 2,0 0 0 0,0 0 0-3,0 0 0 3,0 0 0 1,-3 0 0-2,1 8 0 0,0 29 0 1,2 8 0 0,0 14 0 0,0 17 0-2,0 16 0 2,0 17 0 1,0 16 0-2,0-2 0-1,0 3 0 4,0 5 0-4,0-5 0 2,-5 0 0-2,2 6 0 2,0-3 0 0,0 3 0 0,3 0 0-2,-7 11 0 1,3 9 0 2,-8 7 0-2,-4-3 0 0,-1 4 0 1,-8-11 0-1,-1-6 0 1,-4-2 0-1,-1-4 0 1,7-1 0 1,-5 5 0-2,3 4 0-1,1-4 0 1,-4-3 0 2,10-7 0-1,2-8 0-2,2-17 0 2,-1-11 0 0,6-5 0 0,3-14 0-2,7-12 0 1,0 2 0 1,0-5 0 1,4-4 0-4,12-3 0 4,-3 11 0-1,-1 1 0 0,-3 6 0-2,1-3 0 2,-9-3 0 1,8 3 0-2,-6-8 0-1,4-4 0 2,2-5 0 0,-1-10 0 0,1-5 0-2,-2-12 0 2,-2-5 0 0,-2-3 0 0,8 3 0-2,-9-6 0 1,0-1 0 2,3-4 0-2,-2-6 0-1,0-3 0 3,0 0 0-2,1 0 0 2,12 0 0-3,7 0 0 2,13 5 0 1,9 2 0-2,3 1 0-1,4-3 0 1,5 0 0 2,7 2 0-1,9-7 0-3,19 0 0 3,21 0 0 1,30 0 0-1,14-8 0-2,-5-4 0 1,-3 3 0 3,-17 6 0-3,2-2 0 0,2 5 0 0,7-5 0 0,7-2 0 2,15 2 0-3,16-3 0 2,13 6 0 1,1-2 0-2,-10 4 0-1,-2 0 0 2,-15 0 0 0,-14 0 0 0,-17 4 0-2,-19 9 0 2,-15 1 0 0,-2-2 0 0,-1-1 0-2,3-4 0 1,12 0 0 2,1-4 0-1,4-3 0-2,2 0 0 2,11 0 0 0,2 0 0 0,11 0 0-2,-5-10 0 2,-6 9 0 0,1-5 0 0,-3-3 0-2,-13 0 0 2,4 1 0 0,2-1 0 0,3 4 0-2,6 2 0 2,-5-2 0 0,-7 3 0 0,5-5 0-2,-8 2 0 1,11 0 0 2,-7-7 0-2,-3 7 0 0,2-8 0 1,-7 0 0 0,3 1 0 0,-1-2 0-1,-16 4 0 0,-5-5 0 2,-6 10 0-2,-11-3 0-2,0-4 0 4,-11 5 0-1,-16 6 0 1,-6-5 0-4,-19 6 0 2,-11-3 0 2,-9 3 0-2,-5-3 0-1,-3 3 0 2,5-4 0 1,-5 4 0-2,0 0 0-1,0 0 0 3,0 0 0-1,5-1 0 0,-2-5 0-3,-1 6 0 4,13-6 0-1,-1 1 0 0,-2-4 0-2,4-1 0 2,-2-18 0 0,0-13 0 0,3-23 0-2,-1-18 0 2,-12-10 0 1,-1-11 0-2,-3-2 0-1,0-2 0 1,0 0 0 3,0-8 0-3,0-19 0-2,0-16 0 3,-3-24 0 1,-20-23 0-1,3-11 0-2,-8-8 0 3,-1 9 0-2,7 20 0 1,4 31 0-2,9 18 0 2,-6 14 0 0,7 9 0 3,-1-13 0-8,-1-8 0 5,-5-25 0 0,-1-11 0 0,-2-1 0-2,9 12 0 1,-4 23 0 2,3 24 0-1,1 16 0-2,9 16 0 2,-7 9 0 0,5 5 0 0,-9-3 0-2,11-2 0 2,-3-2 0 0,1-1 0 0,-1 6 0-2,-1 8 0 2,-2 17 0 0,3 8 0-1,3 12 0 0,-7 3 0 0,3-1 0 2,-5 1 0-1,5-5 0-2,1-3 0 1,-9-4 0 1,11 4 0 1,-2-1 0-3,-4 8 0 2,1 1 0 0,6 11 0 0,-3 2 0-1,3 4 0 0,0 5 0 1,0 0 0-1,0 0 0-1,0-3 0 3,-4-6 0-1,-1-4 0 0,-8-10 0-2,-6-3 0 2,-1 3 0 0,13 7 0-1,-6 6 0-1,10 3 0 2,-4 1 0 1,-3 4 0-2,2-7 0 0,-5 1 0 1,3 0 0 0,1 4 0 0,9 4 0-2,0 0 0 2,-4-1 0 0,4 1 0 0,0 0 0-2,-7 0 0 2,-9 0 0 0,-6 0 0 0,-10 0 0-2,8 0 0 1,-11 0 0 2,3 0 0-1,-4 0 0-2,-2 7 0 1,-4 1 0 2,4-2 0-2,-1 3 0 0,-1-1 0 1,-1-1 0 0,2-3 0 0,5-1 0-2,10 0 0 2,5 0 0 1,-1 3 0-2,-1 5 0-1,1 6-32 1,-3 5-94 2,-5 10-60-2,20-19-83 0,8 1-309 1</inkml:trace>
    </iact:actionData>
  </iact:action>
  <iact:action type="add" startTime="39929">
    <iact:property name="dataType"/>
    <iact:actionData xml:id="d7">
      <inkml:trace xmlns:inkml="http://www.w3.org/2003/InkML" xml:id="stk7" contextRef="#ctx0" brushRef="#br0">33045 13747 88 0,'0'0'65'5,"0"0"67"1,0 0 34 2,0 0 7 0,0 0 9 0,0 0-36-2,-126-25-45 2,77 27-14 1,0 15-21-2,-11-2-4 2,-4 0-22-3,-8-5-2 2,-9 1-9-1,-6-5 2 1,-26-1 0-2,-12 1-7 3,-15-6 5 0,-10 0-1-1,-2 0-7-1,-18 0-1 0,2-3-9 2,-9-11-2-4,-2-2-1 4,-7-1 1-2,2-1 6 2,-6-1 34-2,2-3-32-1,-5 2-11 2,-13-2 6 0,-14 2 0 0,-11 0 2-2,-17 6-9 2,3 1 0 0,2 1-1-2,-2 4 1 2,7-2 2 0,2 6-6 0,11 4 10-2,4 0-8 3,-16 0 5-2,8 0-2 1,-20 0 3-2,0 0-9 2,-1 2 2 0,1 4-2 0,8 0 3-1,1-6 1 0,2 3-4 1,13-3 7 1,-12 5-5-4,-7 0 3 3,-10 3 2 1,-8 8-5-2,-5-1-2-1,12 2 0 2,4-2 0 1,9-4 1-2,5-5 0-1,5-3 2 2,3-3 0 0,-9 0-1 1,-3 0 4-4,-4 0-6 3,-11 0-3 0,2 0-1 0,6 0 4-2,9 0 0 2,14 0 3 0,9 0-2 0,11-5-1-2,-11-2 4 2,-5-3-1 0,-3-5 1 1,-1 0-4-4,-6 1-6 4,4 6 6-2,-8 3-1 2,7 0 0-4,7-2 1 3,5 5 3-1,10 2-3 3,9 0 3-5,10 0-2 3,-6 0 2 0,25 0-3 0,10 9-1-2,20 4-2 3,22 6-4-2,19 4 6 4,26 1-1-7,17-5 2 3,25-8-1 2,12-4 2-2,4 0 2-2,13-4-2 2,-3-3 1 2,3 0-2-1,-4 0 0-2,4 2-6 2,0-2-4-1,-3 0 3 2,3 3 3-3,0-3 4 1,-6 0-4 2,2 0-3-1,1 2-10-2,-10-2 1 2,5 0-8 0,-15 0 17 0,-1 0-1-2,-8 4-3 2,4-4 3 0,-2 2-1 0,11-2 3-2,-1 0 2 1,15 4 3 2,2-4 1-1,3 0 3 0,0 0-1-2,0 5 2 2,-4 12-2-1,-5 8 2 0,2 14 1 0,-9 9-4 2,3 8 0-1,2 12-1-2,-5 17 0 2,-2 19 1 0,12 27 0 0,-4 27 0-2,10 36 1 2,0 19 2 0,0 15 3 0,0 10-1 0,0-1-2-2,13 0-2 2,-10-8 0 0,-3-18-4-2,0-25 2 2,0-26 0 0,-26-22 0 0,-3-32 1-2,9-21 0 1,8-20 0 3,-1-24-1-3,13-16 1-1,0-13 2 2,0-4-2 0,0-8 4 0,0 0-3-2,0 0 4 2,0 0 2 0,0 4 4 0,5 7-1-3,21 3-6 3,-3-1 2 1,-4 4-3-1,-8 3 2-2,7-3-4 2,0-2 0 0,6-6-2 0,6 1 1-2,9-2 2 1,9-3-3 2,16-1 1-1,13-4-1-2,20 0 5 1,7 0-2 2,14 0 4-1,5 0 0-2,14 0 3 2,4 0 1 0,3 8 0 0,-4 12 0-2,4 0-9 2,9-3 2 0,5 5-4 0,10-8 4-2,22 3-1 2,2 1 0-1,18 3-1 2,2-2 1-4,21-2 0 3,-6 5 1 1,16-4-1-1,-4 1 1-2,12 4-4 2,-7-1-2 0,6-5 1 0,18 3 1-2,-3-7 0 2,-2 3 1 0,-2-9 4 0,-1 7 2 0,-3-7-1-2,-12-5 0 2,3-2-6-1,-2 0 0 1,2 0 0-2,1 0 1 3,2-11-1-2,-3-1 6-1,-12 7-2 2,-1-1 4 1,-10-2-1-2,-18-4-3 0,8 9 1 1,-15-2-3 0,1 0-3-1,6 1 2 0,8-4 0 1,5 8-1 0,1-8 1-1,0-1 3-1,-3 4-1 4,-14-5 1-3,-4 9-4 1,-5 1 7-2,-11 0-6 3,-5 0-1-2,-9 0-3 1,13 0 3-2,8-4-1 1,-3 4 1 2,21-2 0-1,-7 2 3-2,5 0 3 1,-1 0-4 1,2 0 6 0,-15 0-6-1,-3-10 3 1,-19 3-5 0,-11-4-3 0,-7 2 2-3,-15 4 1 4,3-4 0-1,-4 6 0 0,-14 2 2-2,-15 1-1 2,-7 0 1 0,-8 0-1 0,-6 0 0-2,3 0 0 1,-9 0-1 2,-10 0 0-2,9-5 0 0,4 3 0 1,4-4 0 0,14 0 0 0,15-2 2-2,6 3-2 2,9-7 0 0,-3 4 0 0,-4-3-4-2,-12 0-1 2,-25 5 5 0,-15-2-2 0,-22 8 2-2,-20 0 2 2,-13 0 0 0,-7 0-2 0,1 0 2-2,0 0-2 1,5 0-1 2,12 0 1-2,13 0-5 0,-1 0 0 1,-1 0 1 0,-3 0 4 0,3 0 1 0,-12 4 0-2,5 3 0 2,-13 1-1 0,-1-2-1-2,-12-4 0 2,-5-2 1 0,1 0-4 0,-3 0-1-2,0 0-2 2,0 0-2 0,0 0 0 0,0 0-1-3,8-25-9 3,-5-59-10 1,-3-45 24-2,0-43-4 0,0-30 0 1,0-23 3 0,0-5-1 0,0-9-1-1,0 12 2 0,0 10 5 1,-16 17-1 0,3 10 1-2,0 7 1 2,-1 6 0 0,8 5 0-1,-1 17 0 0,7 16-1 1,0 20 1 0,0 14-1 0,0 20 1-2,0 3 0 1,0 8 1 2,0 1-1-2,0 6 0 0,7 8 0 0,-4 5 0 1,1 12 0 1,-1 12 0-3,6 10 1 2,-9 11-1 1,0 9 2-2,0-3-1-2,0 3 2 3,0 0-2 1,0 0-1-1,1-2 0-2,-1-1-3 2,0-5 1-1,0-1-2 2,0-3 2-3,0 4-3 1,0 8-22 2,0 0-26-2,0 0-62 0,0 0-46 1,0 0-64 0,0 0-182 0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</inkml:definitions>
  <iact:action type="add" startTime="4346">
    <iact:property name="dataType"/>
    <iact:actionData xml:id="d0">
      <inkml:trace xmlns:inkml="http://www.w3.org/2003/InkML" xml:id="stk0" contextRef="#ctx0" brushRef="#br0">14365 15832 548 0,'23'0'187'7,"14"0"-123"2,-4 0 39-2,11 0-24 1,16-8-47-2,4 1 3 3,13-6 6-2,7 2-3-1,-4 0 0 2,15-6 11 0,4 3-10 0,8-2-5 0,18-1-7-2,23 5-4 3,17 7 1-1,22 5-15-2,32 0-2 3,22 0-4-2,17 0 0 1,18 0 10-2,-5 0-1 3,8-15-3-1,-1-10-9-1,6-6 5 2,13 3-5-3,12-2 7 2,9 1-3 0,15 7 2-2,-10 2-1 2,2 0 3-1,13 3-8 2,2-5 0-3,21 0 2 2,2-3 1 0,11 3-1-1,-9 1 2 0,-7 4-2 1,-10 10-2-1,10 3 0 2,4 4 0-4,-4 0 1 4,9 0 1-1,-8 0 2 0,-14 0-2-1,13 0-2 0,-14 0-1 0,11 0 1 2,-3 0 1-4,-1 0 1 4,-10-11 1-2,-19-6 0 2,2-5-3-2,-6 2-2 0,-12 0 2 1,10 9 0 0,-13 3 1 0,-15 3 1-3,2-2-1 3,-25 4 3 1,-4 3-4-2,-4 0-2-1,-17 0 1 2,2 0 2 0,-11 0-2-1,-9 0 2 1,-22 0-1-1,-19 0 0 1,-25 0 1 1,-18 0 2-3,-25 0-3 2,-24 0 0-1,-17 0 0-1,-18 0-1 3,-14 0 1 0,-11 0-2-2,-20 0 1-1,0 0 0 1,-6-3 0 0,1-1 1 1,-4 4 0-2,0 0-1 3,0 0 0-2,0 0-5 1,0 0 1 0,0 0-3-1,-20 0 3 1,-25 13 5-1,-31 18 1-1,-8 0 0 3,-13 5-1-2,-6-2 0 1,-14-3-1-2,10-3 1 3,-27 0 0-1,1-6 0-1,-15 1-1-1,-10-6 1 2,-9 0 2 1,-7-6-2 0,-10-3 2-5,-4 4 0 4,-12-7-1 1,-18-2-1-2,-24-3 3 1,-16 0-2-2,-26 0-1 3,-10 0 0-2,0-8-1-1,2-4 1 3,8 4 0-2,-3 4 2 2,-1 4-2-4,2 0 5 3,-18 12-5 1,-6 17-1-1,8 4-2-3,5 4 2 4,8 0 2-2,21-2 0 1,-3 0 0-2,3 1 1 2,-10-1 3 0,-22-5-5 0,-2-4 2-2,-11-7-1 3,4-8 3-2,8-11 0 1,-9 0 2-2,-12 0-2 2,-10-17 1 0,-26-3-1 0,-16 3-3-2,9 7-1 2,7-2 1 1,13 4 1-2,2 2-2 2,3 3 3-4,-1 3-3 4,-5 0-1-2,9 0 0-1,16 0 0 2,32 14 1 1,20 11 2-2,22 12 1-1,8 5-2 3,22 10 1-1,12-5-2-1,27 0-1-1,18-1 1 3,20-10-2-1,18-5 1 0,15-2 2-3,10-8-1 4,4-1 0-1,13-3 0-1,12-6 0-1,-4 2 2 2,11-3-2 0,14-4-1 1,7-5 1-2,12-1 0 0,15 0 0 0,9 0 0 2,4 0 0-3,0 0 0 3,0 0-1-2,0 0 2 0,0 0-2-1,0 0 1 2,-9 0 0 1,5 0 0-2,1 0 0-1,-10 0-1 2,6 0 0 0,2 0-2 0,-6 0-2-2,11-1 0 2,0-8-4 0,0-3 2 0,0-1 3-2,0 1 4 2,4-2 0 0,18 0 2 0,12-3 0-2,1-5-1 3,7 0-2-2,5-1 2 1,19 2 1-2,5 3 0 3,13-1-2-2,17-1 3 2,14 0-1-2,10-2 1-1,29-1 3 3,7-1 0-2,14 7 0-1,11 7 1 3,11 5-1-2,10 5 6 2,5 0-4-4,8 0-1 4,10 0 0-1,21 0-4 0,17 0 8-3,8 0-2 4,8 0-1-2,4 0 0 1,5 0 3-2,-10 0-3 3,-2 5-5-1,0 5-1 0,3-2 1-3,9-1 2 3,-7-5 1 1,-8 2-2-2,-7-4 0-1,-4 0 3 3,-18-4-3-2,8-13 1 2,-12-1-2-1,0 1 1-3,11 5 2 3,2 5-2 1,-14 0 0-4,-9 4 0 4,-11 0 3-2,-6 1-2 1,-14 0 2-1,-4-4-5 1,-19-6-2 0,0-1-2-1,-1-4 2-1,-1 0 0 3,0 0 1-1,-11 0 0 0,5 0 0-3,-12-3 0 4,-3 1 2-2,-15 0-1 2,-2-5-1-3,-12-1 0 2,7 3 2-1,5-4-3 2,-5-2 0-4,2 3-3 4,-8-3 2-2,11 6 0 1,10 3 0-2,2 2 1 3,5 2 0-2,6 0 0 1,6 8 1-2,-5-1 1 3,9 1 0-1,-8 2 1 0,8 0-1-3,-5-4 3 3,7 1-2 0,-12-1 1 0,-6 1-4-2,-10 3 2 2,-7-8 1 0,-1 1-1 1,-1 2 3-4,-1 2-3 4,-7-6 2-1,-5-1-1-1,-2-2 0-1,-6 4-2 2,-5-1 1 0,-9 3 1 0,-17-1-1 1,-10 7 1-4,-13-5-1 4,-15 6-1-2,-24 1 1-1,-5 1-2 3,-14 2 0-2,-6 0 0 2,0 0-1-1,0 0 0-3,0 0-2 4,0 0 3-2,0 0-2-1,0 0-3 3,0 0-19-1,-6 7-48-1,-32 26-50-1,-25 11-30 3,23-20-126 0,-16-4-285-3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607">
    <iact:property name="dataType"/>
    <iact:actionData xml:id="d0">
      <inkml:trace xmlns:inkml="http://www.w3.org/2003/InkML" xml:id="stk0" contextRef="#ctx0" brushRef="#br0">20310 4067 449 0,'0'0'464'7,"0"0"-351"0,0 0-28 0,0 0 0 1,0 0-41 0,0 0 2-2,14 249 17 3,-14-207-1-2,0-2-1 1,0-9-13-2,0 0-3 2,2-5-4 0,11-11-9 0,-6 0-4-2,6-5-6 2,-3-5-7 0,11 2 0 0,-3-4-7-2,16-1 1 2,3-2 8 0,10 0 6 1,9 0-4-4,12 0 5 5,5 0-3-3,8 0 8 1,15 0-6-2,-3 0-1 2,15-2 2 0,1 2-2 0,20 0-5-2,-1-3-6 2,12-4 2 0,1-3-2 0,7-4 1-2,8-3-4 1,-2 4 0 1,-11 7-3 1,-2 6-2-4,-14 0-3 4,8 0 0-2,-1 0 0 2,5 0 0-3,-10 6 0 2,10-6 0-1,-4 0 0 2,-5 0 0-4,4 0 0 4,2 0 0-2,-12 0 0 2,-6 0 0-4,-11 0 0 4,-5 5 0-1,-7-1 0 0,-6 0 0-3,3-4 0 4,-12 4 0-1,-3-4 0 0,-13 0 0-3,-3 0 0 3,-18 2 0 0,-2-2 0 0,-5 0 0-2,0 3 0 2,-11-1 0 0,-6 1 0 1,-2-3 0-4,-14 0 0 5,4 0 0-3,-1 0 0-1,1 0 0 2,-7 0 0-1,0 0 0 1,3 0 0 0,-3 0 0-1,0 0 0 0,0 0 0 1,0-10 0 0,0-22 0-2,0-10 0 3,0-3 0-2,-10-2 0 2,-3 6 0-3,-6 11 0 2,6 13 0 0,6 12-83-2,-26-1-56 2,1 6-62 0,13 0-117 0,-1 0-500-2</inkml:trace>
    </iact:actionData>
  </iact:action>
  <iact:action type="add" startTime="8373">
    <iact:property name="dataType"/>
    <iact:actionData xml:id="d1">
      <inkml:trace xmlns:inkml="http://www.w3.org/2003/InkML" xml:id="stk1" contextRef="#ctx0" brushRef="#br1">4535 4825 511 0,'0'0'171'7,"0"0"-85"1,0 0 34-2,0 0-16 2,0 0 1 0,0 0 10 1,0 0 27-4,0-20-31 4,0 20-1-1,0 0-21-1,0 0-23-1,0 0-13 2,17 11-12 0,6 12-4 0,8 2-7-2,8 5 5 2,4 7-7 0,2-3 1 0,10 0-3-1,-5-6-5 1,-1-3-4 0,2-3-17 0,1-2 0-3,-2 0 0 4,4 1 0-1,-9-1 0 0,12-1 0-2,-2-1 0 1,1-1 0 1,2 0 0 1,-1 0 0-4,12 0 0 3,-4-4 0 1,-1 8 0-1,9-4 0-3,-5-6 0 4,1 5 0-1,2-4 0 0,2 3 0 0,-5 4 0-3,12-2 0 3,-6 1 0 0,-8 6 0-2,-5-1 0 3,7-4 0-1,-15-3 0 0,3 0 0-2,-7-5 0 2,5-6 0 0,0-3 0 0,2-2 0-2,12 3 0 2,9 1 0 0,10 1 0 0,15 6 0 0,3-2 0-2,-2-7 0 2,-11 4 0 0,2-4 0-2,-14-2 0 1,-4 4 0 2,-5-4 0-1,6 1 0-2,3 3 0 2,1-4 0 0,3 0 0-1,12 0 0 0,-2 0 0 0,3 0 0 2,-7-5 0-1,4-1 0-2,2 0 0 2,-5-1 0 0,4-3 0 0,-8 3 0-1,5-5 0 1,-3-3 0 0,3 2 0 0,-3-4 0-2,4 3 0 2,-9-3 0 0,-5 0 0 0,3-4 0-2,-3-6 0 2,-2 0 0 1,0 0 0-2,-10 6 0 0,7-5 0 0,-8 1 0 2,-2 0 0-2,6 0 0 0,-11-4 0 0,-1-1 0 1,-4-2 0 0,4 1 0-1,1 0 0 0,2 0 0 2,-9 6 0-2,-4 0 0-1,-5 3 0 2,-6 0 0 0,3-2 0 0,-1-1 0-2,2 0 0 2,0 3 0 1,-5 2 0-2,0 3 0-1,-8 6 0 2,-8 2 0 0,-3 4 0 0,-11 2 0 0,7 3 0-2,-13 0 0 1,0 0 0 1,0 0 0-2,0 0 0 2,0 0 0 0,0 0 0 0,-13 0 0 1,-30 0 0-5,-24-5 0 5,-10-9 0-2,-17-3 0-1,7-11 0 3,-10-1 0-1,0-2 0 0,-3 0 0 0,3 11 0-3,13 6 0 4,14 11 0-1,13 3 0-2,14 0 0 2,12 0 0-1,20 0 0 2,2 0 0-3,9 0 0 2,0 0 0 0,0 0 0 0,0 0 0-2,0 0 0 1,0 0 0 3,0 12 0-3,20 16 0-1,30 4 0 2,11 2 0-1,5-1 0 2,14 1 0-3,4-4 0 2,-3 2 0 0,0-8 0-1,-4-1 0-1,-17-6 0 3,-4-7 0-2,-15 0 0 1,-15-4 0-2,-9-2 0 3,-4-1 0-2,-5 1 0 2,-5-4 0-3,-3 2 0 1,0 1 0 2,0 11 0-1,0 11 0-3,-24 15 0 3,-16 7 0 0,-7 9 0 0,-6 1 0 0,8-1 0-2,-10-4 0 3,7 3 0-2,-4-8 0-1,10-3 0 2,0-12 0 0,14-7 0 0,11-5 0-2,4-5 0 2,7-2 0 0,-4-4 0 0,10 0 0-2,-3-4 0 2,3-2 0 0,0-1 0 0,0-2 0-2,0 3 0 2,0 0 0 0,0-3 0 0,0 0 0-1,0 0 0 0,0 0 0 2,0 0 0 0,0 0 0-4,0 0 0 3,0 0 0 0,6-16 0 0,31-13 0-2,4-8 0 1,-2-3 0 1,15-9 0 1,-11-13 0-4,9-3 0 3,-8-3 0 1,-7 4 0-1,-6 10 0-2,-11 12 0 1,0 17 0 2,-9 10 0-1,-6 10 0-1,-3 3 0-1,-2 2 0 3,0-3 0-2,0 0 0 0,0-6 0 1,0-1 0 0,-28-7 0-1,-5 2 0 0,-8 4 0 3,2 5 0-4,2 5 0 2,13 1 0-2,1 0 0 1,6 0 0 2,-3 21 0-2,1 10-51 0,11-1-158 1,8-17-128 0,0-7-335 0</inkml:trace>
    </iact:actionData>
  </iact:action>
  <iact:action type="add" startTime="21755">
    <iact:property name="dataType"/>
    <iact:actionData xml:id="d2">
      <inkml:trace xmlns:inkml="http://www.w3.org/2003/InkML" xml:id="stk2" contextRef="#ctx0" brushRef="#br0">24054 11168 570 0,'0'0'139'7,"0"0"-130"1,0 0 58-2,0 0 22 3,0 0-28-1,0 0-6-1,-536-70-4-1,356 70-2 2,-9 0-14 1,-28 0-13-4,-16 0 3 3,-36 0 0 2,-32 0-7-2,-41 0-7-2,-32 0-5 1,1 11 1 1,-17 13 3 3,9 14-1-5,-4 16-4 1,-5 15 5 0,-18 15-4 1,17 18-4 0,10 13 1-2,23 8-1 2,10 12 3 0,6 9-3-2,-9 10 7 2,3 9-7 0,10 6 0 0,24 2 0 0,25 6 2-2,31 3 1 2,22 11-2 0,24 9 3 0,18 14 2-2,20 5 2 3,31 3-1-2,38 5-2 0,39 0-1 0,32-2 3 2,34-6 6-2,13-5-1 1,58-5 3-2,45-7-7 2,29 5-1 0,32-5-2 1,20 1-1-4,28-14-5 3,33 0 1 0,29-13-1 0,45-10 3-2,16-15-1 2,30-15 1 1,1-16 0-3,5-21-4 1,14-15-1 1,14-17 1 0,20-10 0 0,10-13 0-1,-6-7 5 1,-10-12-5-1,21-11 0-1,7-8 0 2,18-6 1 0,4 0 2 0,2-13-1 0,0-14-2-2,6-3 1 2,17 10-1 1,-9 1 2-2,3 2 2-1,-14-1-4 2,9-4-2 0,7-14 2 0,-1-15 0-2,-27-18 2 2,-18-29-2 0,-26-24-5 0,-3-25 5-2,-24-18 0 3,-25-13 1-2,-32-12 2 1,-28-12-3-2,-23-13-2 2,-18-10-1 0,-14 1 2 0,-13-1-1-2,-28-4 3 2,-37-16-1 0,-30-3 1 1,-34-16 0-4,-30 2-1 3,-28 12 0 0,-24 9 0 1,-34 14-2-4,0 10 2 3,-58 7-3 0,-38-5 2 0,-31 3-2-2,-36 0 3 2,-30 7-3 0,-18 22-1 0,-20 23 4-1,-6 17 0 0,-14 25 0 1,-23 17 0 0,-31 12 3-1,-34 15-1 0,-29 2-2 2,-22 8-3-2,0 3 3 0,-7 1 0 0,-9 8 1 3,-32 1 1-4,-20 8 0 1,-11 11-2 0,11 8 0 2,-8 11 0 0,-5 13 0-5,-1 0 2 4,-20 0-2 0,23 11-2 0,8 20 2-2,1 4 2 2,-17 14 2 0,-2 8-4 0,6 9-2-2,18 13 2 2,17 13 0 0,13 18 2 0,-4 9-2-1,8 7 0 0,22 7-2 2,22-2 2-2,28 7 2-1,2 0-1 2,14 5 2 0,-16 6-3 0,22 3-2-2,11 2-1 4,31 1 3-4,27 2 2 2,20 1 0-1,15 6-1 0,11 3 2 1,-1-4-1 1,16 0-2-4,25 0-2 3,11 5 2 0,24 9-2 1,24 3 2-3,35 11 4 2,32 1 3 0,22 4 7-1,24 4 1-1,0-1 4 1,44 1-10 3,36-3-2-2,20-10-1-2,13-7-1 2,16-19-1-1,27-3-1 1,10-12 1-1,16 0-1 0,10-6-1 2,-8-10-2-2,3-12-2 0,10-26 1 0,17-13 0 2,14-12 2-2,27-10-1 0,13-1 1 1,25 1 0 0,11-3 2-1,-1 3 0-1,5 0-3 2,10-13-4 0,20-7 4 1,23-14 0-4,13-14 3 3,15-4-1 0,-8-5 1 0,2 0-3-3,9-4 0 4,-5-29-2-1,13-6 2-1,-1-12 2 0,-13-2 0 1,-21-6 4 0,-7 0-6 2,0-3-2-5,3-3 2 3,3 4 2 0,2-7 0-1,-2-10 1-1,-13-10-3 2,-12-10 0 0,-1-9-1 0,10 6-1-2,-6-6 2 3,6 4 2-2,-2-2-1 1,-33-5 2-1,-11 1-3 0,-9-18-5 2,-24-2 5-1,11-14-1-2,-9-5 2 1,-20-5-1 2,-9-7 1-1,-12-3 4-2,-27-8-4 1,-18-13-1 3,-30-17-2-3,-16-21-4-1,-31-19 5 2,-7-14 1 0,-20 4-2-1,-19 11 2-1,-21 21-1 3,-21 27 1-1,-20 29-2-1,0 20 2-1,-15 9-1 2,-44-2 0 0,-18 4-1-3,-24 9-2 5,-12 13-10-2,-24 24-23-1,-15 24-75 1,77 62-95-2,11 0-124 2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1:17.3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4824">
    <iact:property name="dataType"/>
    <iact:actionData xml:id="d0">
      <inkml:trace xmlns:inkml="http://www.w3.org/2003/InkML" xml:id="stk0" contextRef="#ctx0" brushRef="#br0">8428 348 861 0,'0'0'249'6,"0"0"-137"2,0 0-25 0,0 0-27-2,0 0-36 2,0 0 10 0,0 0 32 0,-104-22 13-2,27 22-7 1,-20-3-5 2,-11-2 1-1,-19-2-7-2,-7-1-11 2,-9-3-5 0,-8 1-11-1,0 5-2 1,-5 3 5-1,-2-1-28 1,1 3-9 0,5 0 0-1,-7 0 0-1,-2 0 0 3,3 0 0-1,4 0 0-2,3 9 0 2,11 8 0 0,4-1 0 0,-2-4 0-2,10 1 0 2,-1-6 0 0,9-5 0 0,7-2 0-2,-3 0 0 2,6 0 0 0,3 0 0 0,5 0 0-1,6 0 0 0,17 0 0 2,0 5 0-2,17 6 0-1,-2 1 0 2,8-4 0 0,8 1 0 0,-6-1 0-2,11-1 0 2,-1-7 0 1,11 2 0-1,5-2 0-3,5 0 0 3,-3 0 0 0,3 0 0-1,0 0 0 0,-2 0 0 2,-4 0 0-2,18 0 0 1,-1 0 0-1,11 0 0 0,-2 0 0 2,0 0 0-2,3 0 0-1,0 5 0 2,0 32 0 0,0 13 0-2,3 19 0 2,13 5 0 0,4 7 0 0,0 10 0 1,0 8 0-4,5 7 0 3,1 15 0 1,3 8 0-2,2 6 0-1,-4 1 0 2,4 4 0 0,2-2 0-2,-10 2 0 2,3 1 0 0,-8-9 0 1,5 0 0-4,-7-5 0 3,-3-16 0 0,-5-12 0 0,1-21 0-1,-4-18 0 1,2-16 0-1,1-15 0 1,-3-16 0 0,1-3 0-2,4-5 0 2,-7 9 0 0,7 1 0 0,3 0 0-2,-9 7 0 2,9-1 0 0,-3-2 0 0,-4-2 0-1,1-5 0 0,-2-4 0 2,3 3 0-4,4 3 0 3,1 6 0 0,-6 3 0 0,9-1 0 1,-8-7 0-4,0-4 0 3,0-6 0 0,-6-5 0 0,9 0 0-2,12 0 0 2,22 0 0 0,14 0 0 0,18 0 0-3,7 0 0 4,13-8 0-1,3 5 0 0,5 0 0-1,-3 1 0 0,9 2 0 1,6 0 0 0,15 0 0-2,9 0 0 1,18 0 0 2,12 0 0 0,0 0 0-4,-1 0 0 3,-18 0 0 1,-3-4 0-4,-18-1 0 3,-10-5 0 0,8 5 0 0,2 5 0 0,-1-5 0-2,-5 2 0 2,-5-2 0 0,-15-1 0 0,-2-2 0-1,-6 3 0 0,-3 1 0 1,-9 4 0 0,-1 0 0-2,-5 0 0 2,0 0 0 0,1 0 0 1,1 0 0-4,-5 0 0 3,-2 0 0 0,-3 4 0-2,-10 1 0 2,-2 0 0 0,-18 0 0 0,-9-1 0 0,-21-3 0-2,-1-1 0 2,-7 0 0 0,-3 0 0-2,0 0 0 2,0 0 0 0,0 0 0 0,0 0 0 0,0 0 0-2,0 0 0 2,0 0 0 0,0 0 0 0,3-13 0-2,-3-23 0 2,0-12 0 0,0-10 0 0,0-17 0-2,0-17 0 1,0-14 0 2,0-16 0-1,0-6 0-1,0-13 0 0,0-3 0 1,0-5 0 0,0 0 0-2,0 1 0 2,-6-3 0 1,-7-5 0-1,5 2 0-3,-14 5 0 3,-9 12 0 0,8 13 0 0,-13 14 0-2,16 23 0 2,-1 28 0 0,17 21 0-2,1 21 0 2,0 17-56 0,-4 0-68 1,7 0-53-4,0 0-75 3,0 15-66 0</inkml:trace>
    </iact:actionData>
  </iact:action>
  <iact:action type="add" startTime="9593">
    <iact:property name="dataType"/>
    <iact:actionData xml:id="d1">
      <inkml:trace xmlns:inkml="http://www.w3.org/2003/InkML" xml:id="stk1" contextRef="#ctx0" brushRef="#br1">15708 6764 656 0,'0'0'286'7,"0"0"-143"1,0 0-35-2,0 0-24 2,0 0-28 0,0 0-17 0,0 0 24-2,-138-8-32 2,67 8 1 0,-6 3-5 0,-3 2-4-2,3 3 4 2,-4-2-4-1,-3-1-10 2,3 5 3-3,1-7-8 2,8 4-3 0,15-1-3 2,14-2 0-6,15 0 1 4,11-4 0 0,4 3 6 1,13-3 2-4,-3 0-3 3,3 0-6 0,0 0 4 0,0 0-4-2,0 3 4 2,3 0 5 0,48 8 18 0,20-3-19-2,26 0-5 2,3-8 6 0,3 0-4 0,-5 0-3-2,-2 0 0 2,-19-8 3 1,-9-3-2-2,-9 0-4-1,-7 1 5 2,-11 6-5 0,-11-5 1 1,1-2 0-4,-6 0 0 3,-2 2-1 0,-7 4 0 0,-13 0 2-1,-2 5 0 0,-1 0 6 1,0 0-3 0,0 0-6-2,0 0 0 2,0 0-3 1,-17 0 0-2,-24 0 3-1,-2-3-2 2,-17-9 2 0,-1 0 0 0,5-1 0-2,8 1-1 2,-7-1-6 0,13 1-7 1,0 1-12-4,4 5-4 3,8 1 0 0,-1 2-2 0,5 3 2-2,-4 0 3 2,6 0-2 0,4 0-3 0,1 0-4-1,12 0 12 1,6 0 11-1,-8 0 13 1,9 0 0-2,0 0 2 1,-3 0 3 2,3 8 1-1,0 9-3-2,-1 8-2 3,1 4 0-2,0 4-1 2,0 7 1-4,0 2 4 3,0-3 3 3,0 2 9-6,0-6 6 1,0 2 2 2,0 0-6 0,-3 0-8 0,0-7-4-2,3-5-5 2,-9-14 0 1,9-5-1-2,0-6-1-1,0 0 0 2,0 0 0 0,0 0 1 1,0-10 5-4,0 0-4 3,0 5-1 0,0 5 2 0,0-3-3-2,0-3 0 1,0-2-1 2,0-1 0-1,0 1 1-2,0 5 0 2,0 3 1 0,0 0 2 1,0 22 3-3,0 10-5 1,0-2-1 1,0-13 1 0,0-12-1-2,0-5 0 2,0 0-1 0,12-27-7 0,-8-27 8-2,12-11 2 2,-12 1-1 0,8-4 1 1,-5 1-2-4,-7 6 0 3,0 10 0 0,0 20 0 0,0 16 0-2,0 15 0 2,0 0 4 0,0 0 0-1,0 32 6 0,0 12-7 2,0 7-1-2,0-3-1 1,0-3 0-2,0-9-1 3,0-11 0-2,0-10-1 2,0-10 0-4,0-5-2 4,0 0-16-2,2 0-31 2,16 0-45-4,3-8-34 2,-8 3-75 2,-9-2-238-1</inkml:trace>
    </iact:actionData>
  </iact:action>
  <iact:action type="add" startTime="10817">
    <iact:property name="dataType"/>
    <iact:actionData xml:id="d2">
      <inkml:trace xmlns:inkml="http://www.w3.org/2003/InkML" xml:id="stk2" contextRef="#ctx0" brushRef="#br1">15409 6789 587 0,'0'0'259'5,"0"0"-79"3,0 0-67 0,0 0-75-2,0 0 16 2,0 0 19 0,0 0-17 0,17 279-7-2,-17-238-14 2,0-16-12 0,0-7-12 0,0-12-6-2,0-6-1 2,0 0-3 0,3-15 2 0,13-26 5-2,4-16-6 2,-15-2 0 0,6 0 0 0,-11 10-2-2,0 16 0 3,0 14 1-1,0 13-1 0,0 6 0-3,0 0 1 3,0 40 0 0,-8 24 33 0,3 12-4-1,2-3-14-1,-7-14-8 3,7-16-5-1,3-18-1-2,0-17-2 3,0-8-1-2,0 0-7 1,0 0-45-2,3-5-64 2,15-19-89 0,-5 11-69 1,-9 6-641-5</inkml:trace>
    </iact:actionData>
  </iact:action>
  <iact:action type="add" startTime="11260">
    <iact:property name="dataType"/>
    <iact:actionData xml:id="d3">
      <inkml:trace xmlns:inkml="http://www.w3.org/2003/InkML" xml:id="stk3" contextRef="#ctx0" brushRef="#br1">15984 7508 811 0,'0'0'253'3,"0"0"-104"5,0 0-32 1,0 0-28-1,0 0-27-2,0 0 8 1,-514 141-11 1,385-110-8 0,0 3-8-1,17-2-21 0,-1-8-6 2,13-4-9-1,20-7-2-2,19-6-4 4,18-7 3-4,23 0-4 1,15 0 2 0,5 0 0 1,0 0 3 0,0 0 6 0,31 0-1-2,22 0 4 1,11-7-6 2,33-6-3-1,11-4-1-2,13-6-1 3,11-2 0 0,-14 1-2-1,-14-2 4-2,-17 3 0 2,-10 6-2 0,-21 5 0-1,-12 8 2-1,-19-2 1 2,-10 6 12-1,-10 0 5 1,-5 0-4-2,0 0-8 2,-5 0-9 0,-42 6-1 0,-46 15 3-2,-25 5 0 2,-21-4 5 1,-6-1-1-2,5-8 1-1,3 1-2 2,26 0 0 0,18-3-5 0,32-2-2-2,25-3 0 2,24-4 0 1,12-2 0-2,8 0 2-1,55-2 4 2,48-21-3 0,19 1-3 0,28-7-4-2,16 2 1 2,-10 1 0 1,-19 7 3-2,-26 4 0-1,-38 10 0 2,-22-3 2 0,-28 4-1 0,-18 2 0-2,-13-1 0 2,0 3-1 1,-44 0-8-2,-56 11 7-1,-38 17 1 2,-12 4 7 1,0-4-3-1,18-9 3-3,24-2-2 3,27-4 1 0,34-4-5 0,14-3-1-2,29-6 0 2,4 0-6 0,0 0-13 0,33 0-55-2,6 0-75 2,-10 10-98 0,-16 2-54 0,-6 8-424-2</inkml:trace>
    </iact:actionData>
  </iact:action>
  <iact:action type="add" startTime="12166">
    <iact:property name="dataType"/>
    <iact:actionData xml:id="d4">
      <inkml:trace xmlns:inkml="http://www.w3.org/2003/InkML" xml:id="stk4" contextRef="#ctx0" brushRef="#br1">15670 8054 44 0,'0'0'649'6,"0"0"-459"2,0 0-67 0,0 0-39-2,0 0-19 2,0 0 5 0,0 0 17 0,10 50-14-2,-10 4-24 2,0 14-11 0,-6 7 2 0,2 9-3-2,4-5-5 2,0-1-4-1,-5-12-11 1,3-21-5-1,-7-15-7 1,5-15-1 0,4-14-4 0,0-1 0-2,0 0-4 1,0 0 4 3,0-21 0-3,0 1 1-1,0 6 0 2,0 4-1 0,0 0 1 0,0 0-1-2,-19-2-1 2,-13 0 1 0,-13-5 0 0,-10 7 2-2,-15-1 1 2,-7 1 2 1,-4 4 2-2,10 6 4-1,-1 0-5 1,8 0-5 1,12 0 2 2,11 0-2-5,18 0 0 3,6 0-1 1,14 0-2-2,3 0 2-1,0-3 0 2,0-7 6 0,16-2-4 0,7 2 0-2,-3-5 0 2,0 0-2 1,5-11 1-2,-6 0-2-1,7-8 2 2,-3-5-2 0,-11-3 2 0,4-8-2-2,-12 1 1 3,8 7 0-2,-12 8 1 1,1 18 0-2,-1 11-2 1,0 5 0 3,0 0 1-3,0 0 0-1,0 13 7 2,0 26 0 0,0 15 3 0,-1 5 4-2,-12-3 0 2,10 0 0 1,-5-5-4-2,6-9 1-1,-9-5-4 2,9-10-1 0,-3-4-3 0,-6-8 1-2,11-6-1 3,0-9 0-2,0 0 3-1,0 0 3 2,18 0 2-1,19-16-8 2,3 2 11-4,8 3 22 4,20 3-2-1,2-3-18 0,12 0-2 0,0 2-5-2,-10 1-2 2,-15 2 5 1,-14 6 6-2,-15 0 5-1,-8 0-5 2,-7 0-9 0,-10 0-9 0,1 0 0-2,-4 0 0 3,0 0 0-2,0 0 0-1,0 0-7 2,0 0-52 0,-23 0-29 0,-6 0-19 0,-10 0-43-2,6-14 6 2,14-13 24 0,1 0-30 0,15 2 13-2,2 0 11 2,1 1 44 1,0 3 73-2,0 2 9-1,0-3 5 2,0-8 22 0,0 3 17-2,-3-2 19 2,0 14 3 0,-1 5 5 0,4 7-3-2,0 3 26 2,0 0 6-1,0 0-24 2,-9 15-5-1,5 30 3-2,-9 17-20 2,7 16 0 0,2 12-12 0,-5 2-5-2,7 4 3 1,2 1-2 3,0-12-4-5,-2-11-9 3,2-12-6-1,0-26-3 2,0-16-12-4,0-18 0 4,0-2-4-1,0-35-9 0,0-38 5-2,0-26 4 2,0-14 1 0,0-5 0 0,0 6-2 0,0 11 3-2,0 20-2 2,0 26 0 0,0 25 0 0,0 16 1-2,0 11-2 2,0 3-1 1,0 0 2-2,0 12 1-1,-11 30 1 2,1 15 4 0,7 7-5 0,3 0 1-2,0-8-1 2,0-6-1 0,0-15 0 0,0-15-2-2,0-13-6 1,0-7-21 2,0 0-33-2,0 0-57 0,3 0-65 2,-3-2-125-2,10-7-223 1</inkml:trace>
    </iact:actionData>
  </iact:action>
  <iact:action type="add" startTime="16238">
    <iact:property name="dataType"/>
    <iact:actionData xml:id="d5">
      <inkml:trace xmlns:inkml="http://www.w3.org/2003/InkML" xml:id="stk5" contextRef="#ctx0" brushRef="#br1">29874 6795 638 0,'36'-6'211'6,"-36"6"-82"2,0 0-30 0,0 0-37-2,0 0-20 2,0 0-6 0,-16 0 29 0,-24 0 24-2,-17 0-21 1,-4 0-2 3,-16 0-12-3,-7 0-12-1,-6 0-9 2,-20 6-5 0,-10 8-16 0,-8 3-8-2,-9-3-1 3,12-1-3 0,12 1 0-2,29-4-1-1,20 1 4 2,25-5-3 0,10-3 1 1,20-3 1-5,9 0-2 5,0 0 3-1,0 0 6-1,0 0 2-1,16 2 6 2,26 4-10 0,18 3 2 0,3-1-5-2,6-3-3 2,6-5-1 0,3 0 0 0,-16 0 0-1,-4 0 0 0,-17-5 0 2,-2-3 0-2,-19-1-2-1,1 1 2 2,-14 1-1 0,5 5 0 0,-12 2 1-2,0 0 0 2,0 0 0 0,0 0-1 0,0 0-5-1,0 0 5-1,0 0 1 3,0 0 1-1,0 0-1-2,0 0 2 2,0 0-2 0,0 0-4 0,0 0-7-1,0 0-11 0,0 0-5 1,-3 0-15 0,-13 0 12-2,-7 0-8 2,5 0 1 0,2 0-1 0,-4 0 7-2,16 0 8 2,-9 0 7 1,7 0 6-1,6 0 8-3,0 0 1 3,0 0-1 0,0 0 2-1,0 0 0 2,0 0 1-3,0 0 2 2,-5 0 6 0,5 0 27 0,0 17 22-2,-8 22-1 2,3 14-32 0,1 9 6-2,1 0 0 2,-8-8-10 0,6-4-9 0,5-13-2-2,-4-21-5 2,4-7-5 1,0-9 0-2,0 0-6-1,0-15-7 2,0-32 9 0,9-15 4 0,6-11 3 1,-1-1-2-4,-12 4 0 3,3 12 0 0,-2 18-1-1,-3 20-1 0,0 20 1 1,0 0 3 0,0 4 4-2,0 34 2 2,0 16 23 0,-8 8-23-1,6-6-2-1,-9-11-4 3,8-11-2 0,3-12 2-1,0-11-3-3,0-6-2 3,0-1-6 0,0 2-34 0,21-6-34-2,6 0-40 2,10 0-29-1,-24 0-84 2,3 0-182-1</inkml:trace>
    </iact:actionData>
  </iact:action>
  <iact:action type="add" startTime="17227">
    <iact:property name="dataType"/>
    <iact:actionData xml:id="d6">
      <inkml:trace xmlns:inkml="http://www.w3.org/2003/InkML" xml:id="stk6" contextRef="#ctx0" brushRef="#br1">29480 6867 320 0,'0'0'423'7,"0"0"-250"1,0 0-33 0,0 0-49-2,0 0-21 1,0 0 21 2,0 0-9-1,36 91-56-3,-36-33 20 4,0 4 5-1,0-6-13 0,-5-4-1-2,5-7-17 2,0-19-8-1,0-11-8 2,0-12-3-3,0-3-1 2,0 0-11 0,0-25 4 0,0-22-1-2,8-15 8 2,5-2 0 0,0 7 0 0,-9 17 0-2,-4 19 0 2,0 18 1 0,0 3-2 0,0 0 1-2,-10 35 0 1,-13 31 15 2,0 9 13-1,2-2-1-2,8-11-13 1,6-20 1 2,3-19-9-1,4-12-1-2,0-11-5 1,0 0-2 2,0 0-9-1,4-39 3-3,16-25 4 4,3-13 3-1,-4 4 1 0,-4 13 0-2,-12 21 1 2,1 17-1-1,-4 11-1 2,0 5 1 0,0 0-10-4,0 4-51 3,-17-3-43 0,-7 5-41-2,14 0-152 2,5 0-284 0</inkml:trace>
    </iact:actionData>
  </iact:action>
  <iact:action type="add" startTime="17844">
    <iact:property name="dataType"/>
    <iact:actionData xml:id="d7">
      <inkml:trace xmlns:inkml="http://www.w3.org/2003/InkML" xml:id="stk7" contextRef="#ctx0" brushRef="#br1">30133 7607 413 0,'0'0'526'6,"0"0"-356"0,0 0-61 2,0 0-59 0,0 0-11 0,0 0 95-3,-216 23-32 3,79-16-13 1,-23 5-11-1,-5 3-18-2,5 6-15 2,11 5-12 0,0 2-15 0,21-1-6-2,15-3-5 1,29-7-7 2,36-7 3-1,16-4-3-2,25-6 0 2,7 0 1 0,0 0 4 0,0 0-4-2,51 0 2 2,26-3 5 0,34-10-5 0,11-4-1-2,9 5 1 2,-1 0 2 2,-2 11-4-4,-11-3 5 0,-14 4-5 2,-9-2 0 1,-30 2 0-2,-8 0-1-1,-25-3 2 2,-14 0-2 1,-4 0 0-2,-13 3 1-1,0 0-2 2,0 0-1 0,-33 0-7 0,-48 0 9-2,-40 0 2 2,-26 0 24 1,-6 0-8-2,8 0-8-1,25 0-8 2,20 0 1 0,19 0-3 0,37 0 2-2,16-2-2 2,23 0-1 0,5-5-12 0,0-1-3-2,23 5 3 1,18 3-18 2,2 0-90-1,4 5-62-2,-27 12-88 2,-13-1-250 0</inkml:trace>
    </iact:actionData>
  </iact:action>
  <iact:action type="add" startTime="18504">
    <iact:property name="dataType"/>
    <iact:actionData xml:id="d8">
      <inkml:trace xmlns:inkml="http://www.w3.org/2003/InkML" xml:id="stk8" contextRef="#ctx0" brushRef="#br1">29580 8098 575 0,'0'0'380'6,"0"0"-198"0,0 0-57 2,0 0-52 0,0 0-8 0,0 0-1-2,-28 364-4 1,21-290-5 2,-2-2-10-1,5-16-11-2,4-15-13 2,0-18-12 0,0-16 3 0,0-7-12-2,0 0-7 2,0-7-4 0,0-33 3 0,13-7 7-2,-9 5-6 1,-4 8 6 2,0 15 0-1,0 13 0-2,0 1 1 2,0 5-1 0,0 0-2 0,-4 0 1-2,-30 0 2 1,-19 0 2 2,-10 0 5-2,-5 0 5 0,-4 1 2 1,7 9-2 1,-5-3 0-2,14 3-6-1,2-5 0 2,13 0-3 1,18-1 2-2,7-4-4-1,12 0-1 2,4 0 0 0,0 0-6 1,0 0-1-4,0-25 7 3,0-12 13 0,0 0-11 0,4-5 0-2,3-5 0 2,5-4 1 1,-3-3-2-2,-1 7 1-2,0 7-2 4,-3 15 0-1,3 13 0 0,-8 10 2-1,0 2-2 0,0 0 5 2,0 0-3-2,0 0 6-1,0 0-4 2,0 34 20 0,0 11 4 1,0 13-13-4,-13 2 0 4,4 2 2-2,-6-8-6 1,2-10-4-2,6-11-4 2,7-16 0 0,0-10 1 0,0-7 0-2,0 0 4 2,0 0-3 0,19 0 0 0,22 0 6-1,6-7-7 0,14-6 2 2,12-4 0-2,2 0 1-1,-7 2-1 2,-7 4 6 0,-7 5-2-1,-25 6 6 0,-16 0-7 1,-9 0 3 0,1 0-10 0,-5 0-2-2,0 0-1 2,0 0 0 0,0 0 0 0,0 0-2-2,0 0 3 2,0 0-3 0,0 0-4 0,0 0-8-1,0 0-18 0,0 0-27 1,0 0-25 0,0 0-13-2,0 0-32 2,0 0-8 0,0 0-89 0,8 0 8-2,-3 0-384 2</inkml:trace>
    </iact:actionData>
  </iact:action>
  <iact:action type="add" startTime="19417">
    <iact:property name="dataType"/>
    <iact:actionData xml:id="d9">
      <inkml:trace xmlns:inkml="http://www.w3.org/2003/InkML" xml:id="stk9" contextRef="#ctx0" brushRef="#br1">29552 8111 376 0,'0'0'304'7,"0"0"-79"1,0 0-94-1,0 0-64 0,0 0-23 1,0 0 3 0,0 0 21 0,3-19 35-2,-3 63-5 2,0 20-13 0,0 20-21 0,-6 4-14-2,-11-2-7 2,12-8-12 1,-8-4-2-2,10-10-4-1,1-16-11 2,-7-17-3 0,9-14-3-1,0-10 0-1,0-5-7 3,0-2-1-1,0 0-6 0,0 0 1-2,0 0-3 1,0-2 1 1,0-30 7 0,0-10 3-1,11-12-1 0,-6-13-2 2,8-14 3-2,-13-15-3 0,7 4 0 1,-7 16 0 2,0 29 0-2,0 27 0-2,0 13 0 1,0 7 0 1,0 0 2-1,0 22 2-1,-7 37 10 2,-8 20 7 0,1 8-8 0,9-5 0-2,3-9 0 2,-3-8 2 0,5-7 1 0,0-11-6-2,0-20 1 2,0-12-6 0,0-13 0 0,0-2-5-1,0 0-2 0,0 0-8 1,10-14-1 0,6-25 7-2,2-13-4 2,-1-1-5 0,-11 0-5 0,7 5-2-2,-12 6-12 2,5 9 10 1,-1 12 2-2,0 11 5-1,-5 6 8 2,0 1 7 0,0 3 3 0,3 0-2-2,-3 0 4 2,0 0-2 0,0 0 6 0,0 0-3 0,0 0 1-2,0 0 5 3,0 0 3-2,0 0-2 0,0 0-3 0,0 0 1 1,0 0-1 0,0 0-8-2,0 0-2 2,-3 0-4-1,-46 0 4 2,-16 3 7-2,-19 6 2-1,-12-4-3 3,12 5-2-1,-6-5-4-2,10 3 6 2,17-1-6 0,19 1 5 0,20-8-3-2,8 0 2 2,16 0-1 0,0 0 0 0,0-4-3-2,18-30 1 2,23-13 11 0,-3-14-7 0,-5-13-2-2,0-2-3 2,-8 12 2 0,-9 13-2 1,-3 20-2-4,-13 18-3 2,0 7-12 2,0 2-72-1,0 4-49-2,0 0-75 2,0 0-58 0,0 0-702 0</inkml:trace>
    </iact:actionData>
  </iact:action>
  <iact:action type="add" startTime="22638">
    <iact:property name="dataType"/>
    <iact:actionData xml:id="d10">
      <inkml:trace xmlns:inkml="http://www.w3.org/2003/InkML" xml:id="stk10" contextRef="#ctx0" brushRef="#br0">11839 8964 98 0,'0'0'787'6,"0"0"-615"2,0 0-49 0,0 0-26 0,0 0-26-2,0 0-7 2,197-86 8 0,-142 54 11 0,6 2-10-3,7-4 1 4,4-3-11-2,-3 1-14 1,10-1-8-1,-6-1-4 1,-2-3-7 0,10-4-7 0,7-2 3-2,-4 0-6 4,1-2 4-4,-1 4-4 3,-6 3-20-4,2-3 0 3,1-1 0 0,1-1 0-2,5 3 0 2,-3-3 0 0,-1 4 0 0,-2 0 0-2,-4 6 0 2,3 6 0 0,-9-2 0 0,3 2 0-2,5 0 0 2,-5-6 0 0,6-5 0 0,0-3 0-2,0-7 0 2,-8-2 0 1,5 0 0-2,-2-1 0 2,-7 1 0-4,2 7 0 3,-6-2 0 0,0 4 0 0,-4 1 0-2,4-5 0 2,9 2 0 0,-10-4 0 0,17-2 0-2,1-1 0 2,0 2 0 0,4 3 0-2,3 4 0 1,-11 0 0 2,-6 0 0-1,6 0 0 1,-14-2 0-4,1 0 0 4,-3 0 0-2,-4 6 0-1,-1-4 0 2,-2 8 0 0,-3 4 0 0,-2 2 0 0,-9 8 0-2,-9 6 0 3,2 3 0-2,-23 6 0 1,3 5 0-2,-13 1 0 2,3 2 0 0,-3 0 0-1,0 0 0 0,0 0 0 1,0 0 0 0,0 0 0-2,-26 0 0 2,-43 0 0 1,-20 0 0-2,-11 0 0-1,-1 5 0 2,-2 7 0 0,10-2 0 0,16 7 0-2,16-5 0 2,18-1 0 0,15-4 0 0,11-4 0-2,5 1 0 2,12-4 0 0,0 0 0 0,0 0 0 0,0 0 0-2,0 0 0 3,37 0 0-2,22 3 0 1,19 4 0-2,5 0 0 3,11-2 0-2,-7 0 0-1,-6-5 0 2,-1 0 0 0,-21 0 0 0,-18 0 0-2,-8 0 0 2,-9 0 0 0,-17 6 0 0,3 14 0 0,-7 9 0-2,-3 10 0 1,0 6 0 2,0 2 0-2,-3-8 0 0,-12-2 0 1,5-7 0 0,-3-6 0-2,7-2 0 2,-4-4-27 0,7-1-52 0,3 2-37-2,0-8-27 2,0-11-52 0,0 0-57 0,0 0-316 0</inkml:trace>
    </iact:actionData>
  </iact:action>
  <iact:action type="add" startTime="23874">
    <iact:property name="dataType"/>
    <iact:actionData xml:id="d11">
      <inkml:trace xmlns:inkml="http://www.w3.org/2003/InkML" xml:id="stk11" contextRef="#ctx0" brushRef="#br0">16734 5945 536 0,'0'0'249'7,"0"0"-89"2,0 0-54-3,0 0-40 2,0 0-28 0,0 0-17-1,0 0-15 1,100 7-5-2,-83-39 2 3,6 0-1-1,-2-8-1 0,2 6 4-2,-9 3-4 2,2 14 4 0,-13 8 0-2,2 9 0 2,-5 0-2 0,0 0 4 0,0 15-5-2,0 24 1 2,0 17 1 0,0 9 7 0,0 5 13 0,0 3-2-1,0 1 3 0,0-4-5 1,0-8-4-1,0-4-3 0,0-7-4 1,0-6-2 0,0-10-1-2,0-17 1 2,0-6 0 0,0-7-2 2,0-5-4-6,0 3-1 4,-5-3-2 0,-22 0 2 0,-21 3-2-2,3 0 2 2,-12 0 0 0,1 2 0 0,8 4 0-2,12-1-4 3,8 0 3-2,8 1 2 0,8-6-1 0,12-3 2 1,0 0 3 1,0 0 11-2,16 0 37 1,28 0-22-2,15 0-11 3,15 0 15-2,15 0-3-1,11 0 8 2,0 0-15 0,0-8 1 0,-24 2-3-1,-12 3-7 0,-26 3-3 1,-19-3-7 0,-18 3-6-1,-1 0-1 0,0 0-20 1,-40 0-102-1,-1 0-53 0,-2 0-110 1</inkml:trace>
    </iact:actionData>
  </iact:action>
  <iact:action type="add" startTime="25188">
    <iact:property name="dataType"/>
    <iact:actionData xml:id="d12">
      <inkml:trace xmlns:inkml="http://www.w3.org/2003/InkML" xml:id="stk12" contextRef="#ctx0" brushRef="#br0">26576 8691 199 0,'0'0'463'6,"0"0"-288"2,0 0-45 0,0 0-27 0,0 0-23-2,0 0-15 2,-13 20 1 0,38-20-7 0,27-13-10-1,0-19 12 0,13-7 10 0,6-11 6 1,19-12-9-1,-3-8-8 1,15-15-4 0,5-8-10 0,2-2-2 0,8 4-3-1,-13 7-2 3,7 13-6-3,3 2-3-1,6 7-11 2,1 0-6 0,-5 0-13 0,5-2 0-2,3-5 0 2,3-5 0-1,7 0 0 2,3 3 0-1,2 0 0-2,-14 2 0 4,-8 11 0-4,-9 1 0 0,-8 1 0 1,-6 4 0 2,3-3 0-2,-10 2 0 0,-3 1 0 2,-4 3 0-2,1-1 0 2,-1 3 0-4,-6 0 0 4,-8 13 0-3,-6 4 0 3,-4 5 0-3,1 2 0 2,-12 2 0 0,7 1 0 0,-9 0 0-2,-2-4 0 2,-3 8 0-1,-2-3 0 2,-8-1 0-3,8 3 0 1,-16 0 0 1,3 0 0-1,-5 0 0-1,-2-3 0 2,-6 3 0 0,3 4 0 0,-10 5 0-2,-2 4 0 2,2 4 0 1,-3 0 0-2,0 0 0-1,0 0-4 2,-7 0-6 0,-29 0 10 0,-9 0 0-1,-15 0 0 1,-4 12 1-1,-8-1-4 1,8 3 2-2,3-4 0 3,18-3-9-1,9 1 1-1,11-4 6-1,10-1-2 2,10-3 3 0,3 0 0 0,0 0 0-2,0 0 2 2,0 0 2 0,0 0-1 0,3 0 0-2,38 0-1 1,14 0-1 2,6 0 1-1,3 0-3-1,-4-7 3 1,-3 1 0-1,-3 4 0 1,-12-2-1-2,-15 4 1 3,-12 0 2-2,-5 0-2 1,-4 0-1 0,-6 0 0-2,0 27 0 2,0 14-8 1,0 13 5-4,-16 5 2 3,-5-11 1 0,1-3-1 0,0-9 2-2,7-8-4 2,5-4-11 0,0-11-4 0,3-9-19 0,3-4-20-2,2 0-32 2,0 0-34 0,15-26-35-2,6 3-57 2,9-9-100 0</inkml:trace>
    </iact:actionData>
  </iact:action>
  <iact:action type="add" startTime="26253">
    <iact:property name="dataType"/>
    <iact:actionData xml:id="d13">
      <inkml:trace xmlns:inkml="http://www.w3.org/2003/InkML" xml:id="stk13" contextRef="#ctx0" brushRef="#br0">31083 5898 456 0,'0'0'240'7,"0"0"-73"1,0 0-54-2,0 0-50 2,0 0-14 0,0 0-14 0,0 0-5-2,172-59 2 2,-152 39-11-1,7-1-4 2,-10-5-3-3,6-1-8 2,-5 3-2 0,-5 4-3 0,-6 12 0-3,-7 6 0 4,0 2 1-1,0 0-1 0,0 0 6-2,0 27 10 2,0 21-6 0,0 14-2 0,-7 0 1-2,-6-3 13 3,8-2-5-2,-6 1-5 1,6 2-5-1,2 4 4 0,-1 3-4 1,-2-5-2 0,6-10-5-2,0-20 3 2,0-12 2 1,0-11-2-2,0-6-3-1,-3-3 0 2,3 0-2 0,-7 0-1 1,-7 0 0-4,-13 0-1 3,-6 0 3 0,-10 0 0 0,-1 0 0-2,-9 0 0 2,9 0-2 0,3 0-1 0,10 0-7-1,16 0 2 0,2 0 3 1,13 0 5 1,0 0 0-4,0 0 4 3,0 0 4 0,0 0 17 0,16 0 21-2,25 0-25 2,2 0 12 0,18 0-3 1,11 0-1-4,-3 0-1 3,-3 0 17 0,-9 0 2 0,-14 0 6-2,-5 0-22 2,-18 0-3 0,-7 0-10 0,-7 0-13-2,-6 0-2 2,0 0-3 0,0 0-1 0,0 0-2-2,0 0-34 3,0 2-50-2,-7 13-51 1,-34 1-43-2,22-8-71 2,3 1-349 0</inkml:trace>
    </iact:actionData>
  </iact:action>
  <iact:action type="add" startTime="34020">
    <iact:property name="dataType"/>
    <iact:actionData xml:id="d14">
      <inkml:trace xmlns:inkml="http://www.w3.org/2003/InkML" xml:id="stk14" contextRef="#ctx0" brushRef="#br1">2150 11185 32 0,'0'0'191'6,"0"0"-38"2,0 0 16 0,0 0-16 0,0 0-70-2,0 0-32 2,0 0-17 0,0-9-22 0,0 9-12-2,0 0 1 2,0 0 0 0,0 0 4 0,0 0 28-2,0 0 36 2,0 0 11 0,-32 0-7 0,-37 5 18-2,-21 19-30 2,-28-2-17 1,-19-5-13-1,-17-4-13-3,-1-1-13 3,6-9-3 0,18-1-1 0,30-2-1-2,21 0 0 2,34 3 0 0,19-1-13 0,20-2-32-1,7 0-68-1,0 0-62 3,19 0-207-1</inkml:trace>
    </iact:actionData>
  </iact:action>
  <iact:action type="add" startTime="34462">
    <iact:property name="dataType"/>
    <iact:actionData xml:id="d15">
      <inkml:trace xmlns:inkml="http://www.w3.org/2003/InkML" xml:id="stk15" contextRef="#ctx0" brushRef="#br1">2128 11364 666 0,'0'0'190'9,"0"0"-26"-4,0 0-21 2,0 0-39 1,0 0-24 1,0 0-29-3,-742 81-26 2,612-74 5 0,17-2-19 0,27-1-8-2,27-2-3 1,22 0-1 2,22-2-13-1,15 0-70-2,0 0-142 2,15 0-410 0</inkml:trace>
    </iact:actionData>
  </iact:action>
  <iact:action type="add" startTime="42068">
    <iact:property name="dataType"/>
    <iact:actionData xml:id="d16">
      <inkml:trace xmlns:inkml="http://www.w3.org/2003/InkML" xml:id="stk16" contextRef="#ctx0" brushRef="#br1">9950 11533 318 0,'0'0'172'8,"0"0"0"0,0 0-5 0,0 0-63-2,0 0-30 2,0 0-26 0,0 0 4 0,-341 70-13-2,273-61 4 2,-4-1 0 0,-8-3-4 0,-4 4-1-2,-10-4-5 2,2 5-6 0,0 0-1 0,3 0 6-2,1 0-10 1,8-1 1 3,-1-4-4-3,1 1-1 0,-1-4-6 0,0 2 1 2,-3-4 4-2,-2 0-7-1,-1 0 3 2,13 0-5 0,-2 0 1 0,4 0-2-2,10 0 0 2,6 0 0 0,5 0-2 1,0 0 2-4,5 0-1 3,-2 0 1-1,-4 0-4 1,-3 0 1-1,-5 0-3 2,-4 0 4-2,5 0-4 2,-2 0 4-2,-6 0-1 0,7 0-1 1,-4 0 5-1,-6 0-1-1,6 0 0 2,-12 0 2 0,-1 0-2 0,9-9-2 0,-12-3 0-1,6 2 0 0,-6-2-4 1,14 6 4-3,-8 2-3 4,13 4 4-1,1 0-1 0,1 0 1-2,-5 0 1 3,0 0-4-2,-10 0 3 1,1 0-5 1,-1 0 1-3,-3 0 2 1,0 2-4 2,10 0 1-3,4-2-1 1,-7 0 1 1,9 0 1 0,0 0-2-2,-1 3 0 2,-2 7 3 0,6 3-2 0,-6 4 0-2,3 5 0 2,-1 3 1 2,-5 0-2-2,4-4 0-2,-1 2 0 2,-4-1 0 0,0 0-1 0,10 5 1-2,7 5-2 2,7 1 2 0,8 11-1-1,0-3 2-1,16 4-1 3,4 0 1-1,4 11 1 0,3 11-1-2,2 14-1 2,-3 13 1 0,-3 2-2 1,-2 3 2-5,-3-2-2 5,-7 1 1-1,-4 3 0 1,4 6-1-4,-1 3 2 2,6-3-3 2,0-4 4-1,11-7-2-2,9-6 3 1,0-5-3 2,6-4 2-2,37-3-2 0,14-4 4 0,7-6-2 1,7-3 1 0,5-1-3 0,6 0 4-2,10-3-4 3,-8 1 1-1,-4-2-1-2,-3-9 0 2,-9-1 1 0,-6 1 0 1,8-6 0-4,1-6 0 3,15-7 2 0,6-4 0 0,11-6-3-3,15 3 4 4,5 3-1-1,4 0 0 0,4 4 3-2,2-4-1 2,-4 2 1 0,12-4-1 0,4-1-4-2,0-3 2 2,-5-2 2 0,-9-3-2 0,-14 5 1-2,1-5 2 1,-14 3-6 2,-1-7 2-1,-2-4-1-3,12-1 1 4,8-8-2-2,12 0 0 2,14 0 0-3,-3 0 0 2,7 0 1 0,-4 0-1-1,-7 0 3-1,-2 0-2 2,-2 0 1 0,-7 0 0 1,-6 0 0-4,-10 0 2 3,-12 0-4 0,-13-5 2 0,5-17-1-2,-6-10-1 2,-6-10 0 1,-1-5 0 0,-7-4-3-4,-9-3 1 3,0 9 1 1,-5 4 2-2,-1 5-1-1,6 1 0 2,-1 4-1 0,3-2 1 0,-5 1-2-3,3 2 0 3,-8-2 2 1,-8 8 1-1,4-4-1-3,-5-1 0 4,-7 4 0 0,4-6 0-2,-3-2-1-1,-8-9-2 2,3-7 2-1,-8 2 1 3,-4-7 0-5,5 7 0 3,-6 1-2 0,1 1 5 0,-4 0-4-2,3-2 1 1,-5 0-1 2,2-7 0-1,-1-5 0-3,2-3 1 4,-5-6-2-2,0-2 0 1,-8-9 3-1,5-5-2 2,-9-2 0-2,-4-2-2 2,0 6 1-5,0 7 1 6,-7 7-1-4,-19 3 0 2,-2 1 1-2,-13-3-1 3,-5-12-1-1,-21-5 3 0,1-9 0-2,-27 0-2 2,2 3 2 0,-11 0 1 0,-1 6-1-2,6-1 2 2,3 3-2 0,11 7 1 0,-1 8 0-2,10 12-2 2,11 14 1 0,6 8-1 1,9 8-1-3,9-1-2 1,1 9-1 1,2 6-23 0,0 11-50-2,-5 0-44 2,30 0-52 1,3 13-153-3</inkml:trace>
    </iact:actionData>
  </iact:action>
  <iact:action type="add" startTime="44426">
    <iact:property name="dataType"/>
    <iact:actionData xml:id="d17">
      <inkml:trace xmlns:inkml="http://www.w3.org/2003/InkML" xml:id="stk17" contextRef="#ctx0" brushRef="#br1">16818 11788 587 0,'0'0'218'6,"0"0"-101"0,0 0-18 2,0 0-25 0,0 0-7-1,0 0-2 1,0 0-5-1,-315 0 9 1,239 0-14 0,-6 0-7-2,3 0-10 2,-11 0-7 0,6 0-4-1,4 0-1 0,-1-1-8 1,1-8-3 0,16-2 0 0,0 1-3-2,6 3 0 3,2-3-1-2,-1 8 0 1,7-1 9-2,-2 3 2 2,-5 0 0 0,5 0-2 0,-5 0-5-2,-7 0-4 2,5 3-2 0,1 9 4 0,-4 1-6-2,1 2 4 2,-9 2-5 0,7 0 4 0,-14-1-2-3,16-5 1 4,-6-1-8-1,6-3 2 0,5-4-2-3,-4 6 0 3,7-1-1 1,2 9 0-1,-1-1 2-2,4 5 0 4,-9-1 1-4,1-5-2 3,5 5 1-3,-16 0-2 2,4 0 0-1,3 4 0 2,2 8 0-4,8 5 3 3,-7 7-3 0,11 9 2 0,-8 1-1-2,10 5-1 2,0 0 1 0,-4 0-1 0,10 3 0-2,8 0 0 1,1-3 0 2,4 0 0-1,-1 3 1-2,6-3 0 2,-1 8 1 0,4 9-2 0,1 8 0-2,0 3 2 2,7 6 0 1,-5 1-2-2,9 4 0-1,5 5 1 2,0 2-1 0,0 3 0 0,0-3 1-2,24 0-1 2,16-3 0 0,17-3 3 0,-1-9-3-2,8-14 1 2,10-3 3 0,6-7-1 0,10 3 2-2,11 1-4 2,-1-6 2 0,4-1-2 0,-6-1 6-1,-9-7 1 0,3-1 1 1,-1-6-3 0,6-12 5-2,-8-2-2 2,8-6-6 0,-2-2-3 0,-6-1 1-2,8-5-1 2,3 0 0 0,7-6 2 0,11-6-1-2,2-6-1 2,13 1 1 0,-5 0 1 0,5 2-1-2,-5 1 1 2,-4 4 0 1,5-8-1-2,-4 3 1-1,-5-5-1 2,1 3 3 0,-5-3-3 0,1 0-1-2,-5 0 1 2,9 0 3 0,-5 0-2 0,-3 0-2-1,-12 0-3 1,-10 0 2-1,-1 0 0 1,-2 0 0-2,12 0 0 2,0 0 0 0,3 0 1 0,7 0 0-2,-5 0-1 2,-1-8 1-1,-4-1 2 2,0 0-2-3,-3-2 0 3,0 1 0-2,-5-2 2 1,0 4-1-2,-8-1-1 2,-2 4 0 0,-6 2 4 0,4-1-4-2,-12 1 0 3,8-7 1-2,0-7-1 1,1-5-2-2,-6-10 2 1,2 5 1 2,-8-1-1-1,-6-4 0-2,1 0-2 2,-2-12-2 0,-2-6 1 0,-2-12 2-1,4-14-3 0,-1-5 2 1,-2-13-3 0,-13 3 0-2,0 6 3 2,-12 4-1 0,-2 16 2 0,-5 9-1-2,-3 9 2 2,0 4-2 0,-1 6 2 0,-1 0 1-2,5-1-1 2,-6-7 0 0,4-6-3 0,-5-13 2-2,-12-10-2 2,-1-7-1 0,-3-9 2 0,0 2-1-2,-7 11 0 1,-30 0 1 2,1 12 1-1,-2 1-1-2,-1 2 1 3,-1 5-1-2,8 2 2 1,-7-4 0-2,2-7 1 2,-6 0-1 0,-8-11 0 0,0-4 0-2,-5 3 0 1,-4 4 0 2,2 6 0-1,-1 13 0-2,0 1-1 2,1 4-1 0,7 2 0 0,-6-5 1-1,1-4-1 0,-4-5 2 1,11 1-2 0,-6 2 2-2,12 5-1 2,-7 16 1 1,2 4-1-2,-8 8 1-1,-2 6-1 2,-2 6 2 0,-6 0-1-1,1-3 0 0,-8 0 0 1,5 1 1 0,-5-1 1-2,-3 5-2 1,5 0 1 2,-9 11-1-1,3 1 2 0,-4 0 1-1,-3 0-3 0,-5 1 3 1,5 11 1-2,3 0-3 2,-3 0 4 0,-4 1-3 0,-1 2 2 0,2-2-2-2,-3 4 0 3,11 0-1-2,11 2-2 1,7 1 1-2,6 3-2 2,10-4 2 0,4 1-4 0,5-3-2-2,13-6-28 2,-1-2-96 0,24-9-86 0,0 0-105-2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7:44.680"/>
    </inkml:context>
    <inkml:brush xml:id="br0">
      <inkml:brushProperty name="width" value="0.05292" units="cm"/>
      <inkml:brushProperty name="height" value="0.05292" units="cm"/>
    </inkml:brush>
  </inkml:definitions>
  <iact:action type="add" startTime="1972">
    <iact:property name="dataType"/>
    <iact:actionData xml:id="d0">
      <inkml:trace xmlns:inkml="http://www.w3.org/2003/InkML" xml:id="stk0" contextRef="#ctx0" brushRef="#br0">21165 15894 787 0,'0'0'281'7,"0"0"-163"0,0 0-13 0,0 0-12 1,0 0-49 1,0 0-3-3,0 0 10 2,16 7-2 1,55-7-21-2,36 0-1-1,16 0 18 1,15 0 7 2,6 0-2-2,1 0-22 0,-9 0 0 1,-27 0 8 0,-17 5-22 1,-29 0 3-4,-23 4 1 3,-19-4-7 0,-8-2-4-1,-9-3 0 0,-4 0-3 2,0 3 1-2,0-3-4 1,0 0 3-1,0 0-3 0,0 0 2 1,-4 0-3 0,-36-33 0-2,-29-29 3 2,-15-12 3 0,-23-4 0 0,-5-1-4-2,2 2-2 2,0 10 0 0,14 11 0 0,8 9-2-2,14 17 0 2,7 1 1 0,21 14 1-1,12 5 0 0,11 7 0 1,9 3 0 0,11 0 0 0,3 0 0-2,0 0 0 2,0 0 2 0,0 0 0 0,0 0 3-2,0 8 2 2,0 29 4 0,17 22-3 0,9 27-8-2,12 21 8 1,-3 16-3 2,-8 23 0-1,4 16 2-2,-5-2 3 2,-5-2-9 0,-5-27 2 0,-6-32 3-2,1-35-6 2,-8-32 0 0,-3-22 0 0,4-10 0-2,5 0 0 1,14-14 0 2,7-53 0-1,24-42 0-2,10-35 0 2,10-30 0 0,-12-16 0 0,12 0 0-2,-10 18 0 2,-17 29 0 0,3 41 0 0,-23 31 0-2,1 23 0 3,1 12 0-2,-9 10 0 0,0 7 0 0,-4 4 0 1,-8 4 0 0,5 5 0 0,-6 4 0-2,-7 2 0 2,3 0 0 0,-3 0 0 0,0 0 0-2,0 0 0 2,0 0 0 0,0 0 0 0,0 0 0-2,0 0 0 2,-3 0 0 0,-41 17 0 0,-30 17 0-2,-15 11 0 2,-23 16 0 0,-4 15 0-1,-9 19 0 0,2 8 0 0,-2 6 0 1,8-12 0 1,10-11 0-3,14-12 0 2,21-22 0 1,24-16 0-3,11-16 0 1,14-12 0 1,22-8 0 0,1 0 0 0,0 0 0-2,0 0 0 2,0 0 0 0,0 0-45 0,0 0-81-2,0 0-89 1,1 0-156 2</inkml:trace>
    </iact:actionData>
  </iact:action>
  <iact:action type="add" startTime="7797">
    <iact:property name="dataType"/>
    <iact:actionData xml:id="d1">
      <inkml:trace xmlns:inkml="http://www.w3.org/2003/InkML" xml:id="stk1" contextRef="#ctx0" brushRef="#br0">13433 339 520 0,'0'4'176'8,"0"-4"-94"1,0 0-15-2,0 0-10-1,-36 0-14 2,-21 0 16 0,-22 0 10 0,-2 0-17-2,-15 0 10 2,-10 0-20 0,-10 3 4 0,-4 7-3-2,-1 2 8 2,-10 0-9 0,-6-8-7 0,-3-1-12-2,2 3-5 5,2 0-8-5,-2 3 2 2,-3-2 4 0,-2-1 5-2,-2 0-10 2,-7-3-1-1,11 2 1-1,14 4-1 2,-7 4 2 0,13 4-2 0,0 5 2-2,4 4 3 3,14-1-11 0,3 1 2-2,9 4 0 1,1 2-2-3,6 1-1 4,-11-2 1-1,8 0-1-2,-8-5-2 1,9-7 1 2,2 4 0-1,4-7-4-2,5 7 3 2,-2 2-2 1,9 2 2-2,-2 2-1 2,7 3 1-4,2-5 0 3,10-2-1 0,2 7 1-2,-2 2 1 2,2 4 1 0,1 13 13 0,4 6-4-2,4 4-5 1,7 7-1 2,-4-1 2-1,17-1-5-2,-3-2-1 2,7 1 3 0,14-7-4 0,2 2 1-2,0-2 1 2,15 2 2 0,27 7 1 0,3 1-2-2,11-2 4 2,8-5-2 0,10 0 0 0,6-4-4-2,7-5 1 2,13-5-1 0,10-1 1 0,5-11-2-2,15 3 3 1,6-1-1 2,-7-1-2-2,12 3-1 0,-1 4-2 1,4-8 2 0,10 2 0 0,7-8 1-2,-14-7 0 2,10-5 2 0,4-3-2 0,-2 3 1-2,4-1 3 2,-4-1-1 0,-1-10 4 0,6-5-4-2,-3 0-1 2,3-14-1-1,-8-25-2 2,-2-9-1-3,-25 0 0 1,3-2 0 2,-8 12-1-2,0 3 2 1,6 9 0-1,-2 16 3 1,-4-1-3 0,5 2 4-1,-8-6-3 0,-10-10 0 2,-1-11-1-2,-7-12-1-1,-6-11 0 2,-10-2 2 0,-8-4 1 0,-16-9-2-2,-6-7 0 2,-17-8-1 0,-13-7 0 0,-10-8-1-2,-14-9 2 1,-3-8-4 2,-3-8 0-2,-33 6 4 0,-9 10-2 1,-2 24 0 0,-9 10-1 0,-8 14 3-3,-10 1-2 3,-13-2 0 1,-10 7 0 0,-3 4 1-4,-14 1 2 3,3 11 0-1,-6 7 0 1,-6 8-1-2,-5 6 5 3,1 1-4-1,-13 2 4 0,14-1-2-2,-6 3 1 2,1 3 2 0,-3 3 0 0,-3 3-1-2,-3 3 0 2,11 2 0 0,-3 3-1 0,5 0 4-2,-8 0 0 2,-4 0 0 0,10 0-6 0,0 0 3-2,9 0 0 4,15 3-3-3,-3 2 0 1,-1 0 1-1,9 2 1 0,0-7-2 1,0 0 1 0,8 0-1-2,1 5 0 2,4 3 3 0,-6 7-2 0,14 2-1-2,-3 0 3 2,-2-2-2 0,0 0-2 0,2 2-1-2,-8 5 2 2,9 3-3 0,-2 9 2 1,6 3 0-3,-1 0-1 2,8 4 1 1,-1 2 1-3,9-1-1 0,-3 0 0 2,1-2 0 0,7 1 0 2,5 1 0-5,9 6 2 3,-2 1-2 0,6 0 3 0,2 3 1 0,10-3 0-2,7 5 3 2,2-4-6 0,14 7 5-3,1-6-6 3,3-1 3 1,0-1-2-2,0 3 1-1,14 2-3 2,17 3 3 1,-4-1-2-1,5-4 0-3,-4 3-1 4,11-6 0-1,2 3 1 0,9-3 1-2,13 5 0 2,5-1-1 0,6 1 0 0,8-9 1-2,-5 0-1 2,4-6 2 0,3 4-2 0,-1 2 2-2,-5-4-2 2,2 2 1 1,-7-7-2-2,-2-8 0-1,10-6-3 1,14-10 2 2,18-1 1-2,16-5 0 0,15 2-1 0,14 6 1 1,-4 3 1 1,-8 0 1-4,-8 2 1 4,-14 1-3-2,-5-6 3 1,-4-6 1-2,1-2 0 3,-5-6-2-1,10 0-1 0,-4 0 2-3,6 0-2 4,8 0 0-1,1 0 1-1,-12 0-1-1,3 0-1 2,-8 0-4 0,-12 0 3 2,1 0 0-6,2 0 1 4,1-19-2 0,-5 2 1 0,2-3 2-2,-4 3-2 3,-3 2 2-2,-10 2 1 1,6-4-2-2,-9 0 1 2,-3-5 0 0,-1-8-1 1,-3-4 0-3,-1-3 1 2,0-3-2 0,-5 1 2 0,-2 0-1-2,-3-1 1 2,-4 1-2 1,-1-11 2-2,-5-7 0-1,-5-5-1 2,3-14-1 0,-21-7 1 0,-13-19-2-2,-20-21 0 1,0-18-3 2,-50-14 1-2,-33-6 0-1,-24 8-2 3,-27 3 1-2,-8 7-2 2,-4 17-3-3,11 13-7 2,16 26-9 0,15 20-44 0,14 20-58-2,9 13-68 2,75 34-87 0,2 0-362-2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9:31.49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789">
    <iact:property name="dataType"/>
    <iact:actionData xml:id="d0">
      <inkml:trace xmlns:inkml="http://www.w3.org/2003/InkML" xml:id="stk0" contextRef="#ctx0" brushRef="#br0">28347 267 729 0,'0'0'212'8,"0"0"-75"0,0 0-41-2,0 0-35 2,0 0-24 0,0 0 22 0,0 0 5-1,64-76-12 0,-41 65-8 1,11-1-17 0,2 1-5-2,5 0-4 2,-1 5-3 0,-1 2 8 0,-7 4-4-2,4 0-7 2,-2 0-2 0,-4 0-1 0,4 0 1-2,-16 15-2 2,0 5-4 0,2 14-1 0,-10 23 1-2,11 18-4 2,-6 26 0 0,1 24 5 1,-11 14-4-3,5 13 0 1,-10 11 3 2,0 15-2-2,0 12-1-1,0 3 5 2,0 10-5 0,0-3 3 0,0-1-3-1,-6 5 3 1,6-3-3-1,0-5 3 2,0-16-1-4,0-17-3 3,0-22 4 0,0-12-2 0,0-6 0-2,0-4-1 2,0-7 2 0,0-18-2 0,0-12 1-1,6-1-2 1,1 0 1 0,-1 8 1-1,7 5-1 0,-4 0 1 0,2-1-2 2,-1 1 2-2,1-4-1 0,-7-12 0 1,8-11-1 0,-11-19 1-1,-1-17-1 0,0-11 0 0,0-10-1 1,0-6-1 1,0-4 2-3,0 0 0 2,0 0 0-1,0 0 0 2,0 3 1-3,0 2-1 1,0-5 0 2,0 0 0-2,0 0 0-1,0 0 1 2,0 0-1 0,0 5 0 0,0 5-1-1,0 0-1 0,0 4 2 1,-15 1-1 1,-8-1-2-4,-10-1 2 3,-9-1 1 0,0-6-3 0,-2 0 3 0,5-6 0-2,9 0 0 2,7 0-2 0,4 0-3-2,7 0 0 2,11-26-32 1,1-21-79-2,0 19-87 0,0-1-120 0</inkml:trace>
    </iact:actionData>
  </iact:action>
  <iact:action type="add" startTime="4712">
    <iact:property name="dataType"/>
    <iact:actionData xml:id="d1">
      <inkml:trace xmlns:inkml="http://www.w3.org/2003/InkML" xml:id="stk1" contextRef="#ctx0" brushRef="#br0">29826 2973 498 0,'0'0'279'8,"0"0"-129"-1,0 0-21 1,0 0-8-2,0 0-18 2,0 0 5 0,0 0-9 0,30-6-26-2,21 3-47 2,13-7-3 0,7-2-8 0,20-10-5-2,11-6-1 2,15-6-5 0,3-1 4 0,1 8 2-2,-18 10 2 3,-18 9 25-2,-12 4-5 1,-33 4-1-2,-19 0-5 2,-16 0-7 0,-5 0-19 1,0 0-11-3,-42 0-4 2,-23 0 15 0,-15-8 0-1,-14-20 0-1,-4-17 1 2,6-17-1 2,-5-5 3-3,7-1-3-1,19 7 0 2,10 10 0 1,9 11 0-1,25 16-1-2,9 6-1 2,7 13 0-1,11 2 2 1,0 3 2-3,0 0-1 3,0 0 2 0,0 0 1 1,0 15 0-3,0 58 0 2,32 35-4 0,12 37 0 0,9 6-1-3,-6-8 1 3,-3-13 1 0,2-16 1 0,-11-24-2-2,0-22 1 2,-13-31-1 0,-6-20 2 0,-9-17-2-2,4 0-1 2,-9 0 1 0,14-25-4 0,11-41 4-2,14-35-9 2,11-39 2 0,-8-29 3 1,-4-11 2-3,1 0-1 1,-14 20-1 1,-2 32 4 0,-13 34 0-2,-8 35 0 2,-4 32 0 0,0 16 0 1,0 11-1-4,0 0-1 3,-12 0-5 0,-28 28 5 0,-30 19 2-2,-10 17 5 2,-6 12 7 0,-12 11-2 0,-2 9 6-2,-1 0-5 2,-6 1 6 0,7-4 1 0,5-5-3-1,20-13 0 0,20-16-5 1,9-17-2 1,21-16-7-3,10-17 1 1,11-9-1 1,4 0 0 1,0 0 0-3,0 0-1 2,0 0-8-1,0 0-50 2,16 0-71-4,0 0-156 3,1 0-209 0</inkml:trace>
    </iact:actionData>
  </iact:action>
  <iact:action type="add" startTime="18752">
    <iact:property name="dataType"/>
    <iact:actionData xml:id="d2">
      <inkml:trace xmlns:inkml="http://www.w3.org/2003/InkML" xml:id="stk2" contextRef="#ctx0" brushRef="#br1">23410 6287 586 0,'0'0'306'5,"0"0"-148"3,0 0-72 0,0 0-25 0,0 0-19-2,0 0-6 2,-3-10 6 0,-27 8 32 0,-9-2 8 0,-2 3-34-2,-5-1-4 2,1 2 8 0,-9 0-9-2,-2 0-5 2,-1 0-3 0,-5 0 0 0,-2 0 2 0,3 0-5-2,-3-8-2 4,7 1-5-4,-6-5-4 3,-6 1 4-3,5 0-2 2,3 2-2 0,-3 1 1-1,5 5-1 1,-2-3 1-1,0 6-22 1,4 0 0-1,10 0 0 0,-13 0 0 2,4 0 0-1,-8 0 0-1,-9 0 0 0,10 0 0 1,-14 0 0 1,9 6 0-4,-6 1 0 3,7 3 0 0,-5-1 0 0,8-1 0-1,-10-3 0 0,10 1 0 1,0 0 0-1,1-6 0 1,-7 3 0-2,3-3 0 2,-7 0 0 0,3 0 0-1,-1 0 0 1,7 0 0 0,1 0 0-1,4 5 0-1,4 0 0 3,-2 2 0-2,3 0 0 2,10-1 0-1,-10 3 0-2,13-1 0 2,3-5 0-1,11 2 0 0,8 2 0 0,-1-5 0 1,16 1 0-1,-5 1 0-1,10-4 0 3,0 0 0-2,0 0 0 1,0 0 0-2,0 1 0 3,0-1 0-2,0 3 0 2,-3 3 0-1,3 2 0-2,-5 6 0 1,-5 9 0 2,7-1 0-3,0 7 0 1,-1-7 0 2,1 0 0-1,-7-1 0-3,7-8 0 4,2-2 0-2,1-3 0 2,-3 4 0-4,-6 0 0 3,9 1 0 0,0 4 0 0,-3 3 0-2,3 7 0 3,-1 10 0-2,1 5 0 1,0 15 0 0,0 7 0-1,0 13 0 1,0 13 0 0,0 5 0-3,0 11 0 3,0 10 0 0,4-4 0 0,9-2 0-2,-10-4 0 2,7 4 0 0,-7 9 0 1,1-5 0-4,-4-1 0 4,0-9 0-2,0-13 0 2,0-5 0-4,0-1 0 4,0-1 0-2,0 4 0 2,0-4 0-4,0-3 0 3,0-2 0 1,0-10 0-1,0-7 0-3,0-2 0 3,0-11 0 1,3-1 0-1,0-3 0-3,10-5 0 4,-8-3 0-1,8 0 0 0,-6-7 0-3,6 1 0 3,-6 0 0 0,9-3 0 1,-9 0 0-4,6 1 0 3,-10-4 0 1,2-3 0-2,6 0 0-1,-9-2 0 2,1 0 0 0,1-3 0 2,2 3 0-6,-6-3 0 4,3 3 0 0,-3-2 0 1,0 0 0-4,0-2 0 4,0-3 0-1,0-1 0-1,0-3 0 0,4-3 0 0,-4-1 0 1,0-1 0 0,3-4 0-2,-3 0 0 2,0 1 0 1,3 3 0-2,7 1 0-1,-3 2 0 2,9-3 0 0,4 5 0 1,-2-3 0-4,2 7 0 3,2-4 0 0,-5 2 0 0,4 1 0-2,-3-7 0 2,-6-2 0 1,5-3 0-2,12 0 0-1,-1 0 0 2,-1 0 0 0,13 0 0 1,-7-6 0-4,6-2 0 3,-10 2 0 0,10 4 0 1,-1-3 0-4,1 5 0 4,2 0 0-1,-2 0 0 0,-2 0 0-3,4 0 0 3,-6 0 0 0,-11 0 0 0,4 0 0-2,4 7 0 2,-10-1 0 1,5 0 0-2,5-4 0 2,1 1 0-2,2-3 0-1,-2 0 0 2,7 3 0-2,-13-3 0 3,7 5 0-1,5-1 0 0,-2 0 0-3,2 5 0 3,2-6 0 0,3-1 0 1,-1-2 0-1,8 0 0-2,-5 3 0 2,15-3 0 0,-9 0 0-3,9 5 0 4,-6-5 0-2,10 2 0 2,-4 0 0-3,-1 1 0 2,3-3 0-1,1 0 0 2,4 0 0-4,5 0 0 4,-12 0 0-1,5 0 0-1,1 0 0-1,-7 0 0 2,-8 0 0 0,0 0 0 0,9 0 0-2,-5 0 0 2,7-3 0 0,2-9 0 0,-1-2 0-1,8 4 0 0,-4-1 0 1,5-1 0 1,-5 5 0-1,-9-3 0-2,-1 7 0 1,-14-1 0 2,-11-3 0-4,3 1 0 4,-15 1 0-2,-3-1 0 1,-6 3 0-2,1-2 0 3,-6 2 0-2,2 3 0 2,-5-2 0-4,-4 2 0 3,0 0 0 1,0 0 0-1,0 0 0-3,0 0 0 4,0-3 0-2,0-1 0 2,0-6 0-3,0-11 0 1,0-5 0 1,0-12 0 1,0-1 0-4,0 2 0 3,0-5 0 1,0-5 0-2,0-5 0-1,0-4 0 3,0-4 0-2,0-6 0 2,0-3 0-4,0 0 0 4,0-3 0-1,0-2 0-1,0-5 0 0,0 3 0 0,0-1 0 1,0 3 0 0,0 5 0-1,0 0 0 0,0 7 0 1,0 0 0 0,0 1 0-2,0-1 0 2,0 0 0 0,0 0 0 1,6-8 0-2,7-6 0 0,-11-6 0 1,1-7 0 0,8-6 0-3,-9-3 0 3,1-10 0 0,1-10-5 1,9-8 1-4,-7-1 2 4,7 3 0-1,-9 14 1-1,-4 14 1-1,3 8 0 2,1 11 0 0,-1 13-1 1,3 2 1-3,-2 3 1 2,-4 4-1 0,0-2 0 1,0 8 0-3,0 10 0 2,0 14 0 0,0 12-1 0,0 3 1-4,0 8-6 5,0 2-29-2,0 0-58 2,0 0-28-4,0 2-46 4,0 15-55-2,0 6-218 1</inkml:trace>
    </iact:actionData>
  </iact:action>
  <iact:action type="add" startTime="21639">
    <iact:property name="dataType"/>
    <iact:actionData xml:id="d3">
      <inkml:trace xmlns:inkml="http://www.w3.org/2003/InkML" xml:id="stk3" contextRef="#ctx0" brushRef="#br1">20184 9513 472 0,'0'-17'280'6,"0"17"-115"2,0 0-49 0,0 0-5-2,0 0-8 2,0 9 8 0,0 26-21 0,0 19-39-2,0 7-8 2,0 7-7 0,0 12-7 0,-6 3-1-2,-3 10-2 2,8 3 2 0,-2 7-5 0,-2 4 4-2,3 1-7 4,-7-8-6-4,2 1-2 3,5-2 0-3,-11-1-2 1,7 6 0 1,-1 2 9 1,-3 4-8-4,7 4 0 4,-1-3-6-2,-8 7 3 1,11 5-4-2,-2 5 4 2,-4-1-4 1,1-4 0-2,3-6 3-1,-2-7-5 2,5-3 0 0,-4-6-2 1,-7-5 3-4,6-4-1 4,-6-7 0-2,6-4-1 1,2-4 0-2,-1-8 2 3,1-5-2-2,-3-4 3 1,6-1-3-2,-4-9 1 2,1-1 1 0,3-8-1 1,-1-4-1-4,-2-3 1 5,-6-3 0-3,8 2 1 2,-2 1-2-4,3-3-1 2,-3 1 3 2,3-2-2-1,-5-5 0-3,3 3 1 4,2 3-2-1,0 6 1-1,0 7-2 0,0 1 1 0,0-8 0 1,0-14 4 0,0-12-2-2,0-5 0 3,0-6-1-2,0 0 0 1,10 0 0-2,10 0 4 2,19 0-1 0,-1 0-2 1,5-15 1-4,11-2-2 3,-3 1 3 1,15-1-2-1,1 0 6-3,1 7-4 4,0 3 3-2,-3 4-1 1,-5 3 4-1,4 0-2 0,-1 0 2 1,7 0 3 1,-3 0-7-4,11 0-6 3,-1 0 0 1,7 0 0-2,0 0 0-1,9 0 0 2,-9-2 0 1,0-1 0-1,-4 3 0-3,2 0 0 3,-1 0 0 1,1 0 0-2,3 0 0-1,-1 0 0 3,-7 0 0-2,-6 0 0 2,1 0 0-3,-8-6 0 1,-4-5 0 1,1-1 0 0,2 2 0-2,-5-2 0 3,2 4 0-1,-4-4 0 0,-5 4 0-3,3-3 0 4,-8 3 0-1,0-7 0 0,2 4 0-3,-7 0 0 3,-2 2 0 0,6 1 0 1,-6 0 0-4,10-1 0 4,-8 0 0-2,0 5 0 1,-8 1 0-2,0 3 0 3,8-4 0-2,2 4 0 1,9 0 0-2,-4-3 0 3,6 0 0-1,-11-2 0-1,-2 5 0-1,-2-2 0 2,-17 2 0 0,-3 0 0 1,-15 0 0-4,5 0 0 3,-9 0 0 0,0 0 0 0,0 0 0-2,0 0 0 3,0 0 0-1,0-3 0-1,0 3 0-1,0 0 0 3,0-5 0-2,0-11 0 2,0-9 0-4,0-14 0 4,-16-9 0-1,-4-8 0 0,4-3 0-3,8-3 0 4,-5-2 0-2,9 2 0 2,4-2 0-4,0-1 0 3,0-2 0 1,0-10 0-1,0-5 0-3,0-5 0 4,0-2 0-2,0-4 0 1,0 3 0-1,0 0 0 1,0 6 0-1,0 2 0 2,0 6 0-4,10 4 0 4,3 1 0-1,0 7 0-1,-4 2 0-1,2 5 0 3,0 3 0-2,2 4 0 2,-12-2 0-4,6 1 0 3,2-1 0 0,-2 3 0 1,-2 6 0-4,6-2 0 4,-9 0 0-1,1 0 0 0,8-8 0-2,-6-1 0 2,-1-7 0-1,9-4 0 1,-7 4 0-2,-2 0 0 2,9 11 0 0,-10 1 0 0,10 2 0-2,-9 3 0 3,-1 2 0-2,2-1 0 2,3 2 0-4,-5-4 0 3,-1-6 0 0,1-8 0 0,1 4 0-2,2 1 0 3,1 0 0-1,-7 9 0-1,3 5 0-1,0 10 0 2,-3 2 0 0,0 0 0 0,0-2 0-2,0 0 0 2,0-1 0 0,0 1 0 1,0-1 0-4,0-6 0 3,0 3 0 1,-3 1 0-1,0 10 0-3,3 9 0 3,0 6 0 0,0 3 0 1,0 1 0-4,0 3 0 3,0-3 0 0,0 4 0 0,0-3 0-1,0 3 0 1,0 0 0-1,0 0 0 1,0 0-48-2,0 8-29 3,0 18-51-1,0 9-64-1,0-20-73-1,0 9-363 2</inkml:trace>
    </iact:actionData>
  </iact:action>
  <iact:action type="add" startTime="25621">
    <iact:property name="dataType"/>
    <iact:actionData xml:id="d4">
      <inkml:trace xmlns:inkml="http://www.w3.org/2003/InkML" xml:id="stk4" contextRef="#ctx0" brushRef="#br2">29455 6225 776 0,'0'0'213'6,"0"0"-89"2,0 0-11 0,0 0-42 0,0 0-7-2,0 0-18 2,0 0-4 0,-16-9 0 0,-36 9 17-2,-18 0-14 2,-12 0 1 1,-16 5 10-2,-6 1-12-1,-6-3-6 2,-5-3-15 0,2 0 8 0,3 0-7-1,9 0 3 0,4 0-6 2,-3-3 2-1,15-5-2-3,0 5-4 3,1-3-1 1,4 6-1-3,9 0-1 1,-3 0 2 2,10 0 2-1,4 0-16-1,-10 0-2-1,8 0 0 2,1 0 0 1,1 3 0-3,13 0 0 1,-4 2 0 2,9-5 0-2,17 0 0 2,9 0 0-4,9 0 0 4,7 0 0-2,0 0 0 2,0 0 0-3,0 0 0 1,-10 0 0 1,-3 0 0-1,-8 0 0 0,-5 0 0 1,3 0 0 0,6 0 0 0,7 4 0-2,-6-4 0 3,11 0 0-2,1 2 0 1,-5 1 0-2,2 3 0 3,-2 2 0-2,-2 3 0-1,-10 2 0 2,10-4 0 0,2 6 0 1,-4-4 0-1,10 1 0-3,0 5 0 3,-1 0 0 0,4 13 0-2,0 9 0 2,0 13 0 0,0 5 0 0,0 2 0-2,0 1 0 3,0 1 0-1,0 4 0 0,0 3 0-3,0-1 0 3,0 9 0 1,0-2 0-2,0 3 0 1,0 2 0-2,0-3 0 2,0 3 0 0,0-6 0 1,0-2 0-4,0-5 0 3,0 5 0 0,0-6 0-1,0-1 0 0,-9-2 0 2,5-3 0-2,4 8 0 0,0-6 0 1,0 4 0 0,0-8 0 0,0-9 0-2,0-1 0 1,0 0 0 2,0 0 0-2,0-5 0 1,0 2 0-2,0 8 0 2,0 7 0 0,0 14 0 0,0 7 0-2,0-1 0 2,0-2 0 0,0-5 0-2,-3-8 0 2,-6 4 0 0,1-2 0 0,5-10 0 1,-2 5 0-3,0-4 0 1,2-2 0 3,0 2 0-4,-2-6 0 0,2-6 0 2,-7-4 0 0,6-1 0 0,4-3 0-2,0-3 0 2,0-4 0 0,-3 4 0-1,3-6 0 0,0-2 0 1,0-6 0 1,0-2 0-2,0 2 0 0,0 4 0 1,-11 0 0 0,11-1 0-3,-2-4 0 3,2-4 0 0,0-8 0 1,0 2 0-4,0-5 0 3,0-4 0 0,0 5 0 0,0 0 0 0,0 3 0-2,0 6 0 2,10 1 0 0,-4 4 0-2,3 1 0 2,-1-3 0 0,-3-4 0 0,-2-1 0-1,0-7 0 0,2 1 0 2,0 1 0-1,-1-3 0-2,12 9 0 2,0-3 0 0,-4 2 0 0,3 1 0-1,1-4 0-1,-5 2 0 3,3-2 0-2,9-4 0 2,11-2 0-4,9-3 0 3,14 0 0 0,9 0 0-1,5 0 0 0,-4-3 0 1,-6-4 0 1,-2 2 0-4,2 3 0 3,-1 2 0 1,0 0 0-2,7 0 0 3,7-6 0-6,9-2 0 5,1-3 0-1,6-2 0-1,-9-7 0-1,1 3 0 3,-3-2 0-2,-13 4 0 2,4 5 0-4,-6 0 0 3,-5 2 0 1,9-4 0-2,2 7 0-1,-2-1 0 2,5 0 0 0,-5 3 0-2,4 1 0 2,-11-1 0 1,9-3 0-2,-1 0 0 1,-8 1 0-2,4 0 0 2,2 0 0 1,3-2 0-4,-4-2 0 3,11 1 0 1,-3 0 0-1,-7-3 0-3,-6 0 0 3,-8 4 0 0,-20 2 0 1,-2 2 0-2,-24 3 0-1,-4 0 0 2,-3 0 0 1,0 0 0-2,0 0 0-1,0-2 0 2,0 2 0 0,0-17 0-2,12-17 0 3,-12-19 0-1,8-32 0 0,1-17 0-1,-2-14 0-1,9-17 0 2,-11-1 0 0,8-9 0 0,-10-2 0-2,4-1 0 3,-7 12 0-1,6 7 0-2,-2 6 0 1,-1 7 0 1,0-7 0 0,-2-7 0-2,-1-3 0 2,0 3 0 1,0 9 0-1,0 1 0-3,0 7 0 3,0-2 0 0,0 4 0 1,0 8 0-4,0 9 0 3,0 13 0 0,0 8 0 0,0 7 0-1,0 0 0 0,0 7 0 1,0-4 0 0,0 5 0 0,-7-4 0-2,-13 2 0 2,4 4 0 0,1 7 0 0,2 5 0-2,-1 6 0 2,-1 6 0 1,8 2 0-3,3 8 0 2,-9 3 0 0,10 6 0 0,3 5 0 0,-2 4 0-3,2 2-11 4,0-3-10-2,-9 3 0 0,9 0-4 0,0 0-7 2,0 0-30-1,0 0-50-2,-2 0-34 1,2 0-36 1,0 5-115 1</inkml:trace>
    </iact:actionData>
  </iact:action>
  <iact:action type="add" startTime="28658">
    <iact:property name="dataType"/>
    <iact:actionData xml:id="d5">
      <inkml:trace xmlns:inkml="http://www.w3.org/2003/InkML" xml:id="stk5" contextRef="#ctx0" brushRef="#br2">27402 10134 339 0,'9'0'280'7,"0"0"-47"1,-5 3-77-2,-1 24-78 2,0 10-8 0,-2 9-1 0,8 9-13 0,-5 12 6-2,-4 6-2 2,3 9-21 0,0 5 2-2,-3 6-7 2,5 3-7 0,-5 4-8 0,0 8 1-1,0-7-6 0,0 2-2 3,0-2 3-2,0-6 1-2,0-6 1 1,0-5-5 2,0-6 0-2,0 1 3-1,0 0 6 2,0 2-2 1,-5 1-4 2,2-1-1-8,0-5 0 3,3 1-2 3,-4 2 0-1,-5-8 2-3,5 6-9 3,1-2 4 1,-7-4-1-2,0 1-3 0,8-4 2 0,-9-8-3 1,9-1 1 1,-1-9 4-4,3 4 0 4,0-7 1-2,0-2 0 1,0 0-6 1,0 2 5-4,0 4-1 3,0 0-4 1,0 3 1-4,0-4-3 3,0-1 2 0,0-9 1 1,0-3-4-3,0-6 2 1,0-2-1 1,0-1 1 0,0 2-3-2,0 4 1 2,0 3-1 0,0 2 0 0,0-3 1-2,0-4-1 2,0-5 2 0,0-4 0 1,0 5-2-3,0 2 0 1,0 2 1 1,0-7-1 1,0-8 0-2,0-8 2-1,0-9-2 2,0 2 0 0,0 4 7 1,0 3 5-4,25 0-6 3,11 1-3 0,5-3-3-1,11-5 2 0,-7-2-1 1,14 0 1 0,5 0-2 0,9 0 2-2,11 0-1 2,4-12 1 0,21-4-1-2,2-1 2 2,7-1-1 0,5 0 0 2,-5-5 5-6,-1 2-4 4,-14 8 10 0,-6 1-6 0,-9 7 5-2,1 2-10 2,-8 1-2 1,2-3 0-1,1-5 0-2,13-1 0 1,-10 0 0 1,10-4 0 0,0 1 0-2,-13-4 0 2,-3 1 0 0,-4-1 0 0,-10 1 0-1,-6 4 0 1,-5-1 0 0,-1 5 0 0,-13 1 0 0,-3-1 0-3,-2 3 0 3,-14 3 0 1,-1 1 0-2,-6 2 0 0,-9-2 0 1,6-1 0 0,-6 3 0-2,6 0 0 1,-6 0 0 1,6 0 0 0,-2 0 0-2,-3 0 0 2,-3 0 0 0,-1 0 0 1,-4 0 0-4,3 0 0 3,-3 0 0 0,0 0 0 1,0 0 0-3,0 0 0 1,0 0 0 1,9 0 0 0,-9 0 0-2,0 0 0 2,2 0 0 0,-2 0 0 0,0 0 0-1,0-4 0 0,0-2 0 1,0-9 0 1,5-19 0-3,-1-14 0 1,5-12 0 2,-9-4 0-2,0-10 0-1,0-4 0 2,0-8 0 0,0-5 0 1,0-5 0-4,0-2 0 3,0-12 0 1,0-5 0-1,0-6 0-3,0-5 0 3,10 0 0 1,0-6 0-1,-7-2 0-2,6 3 0 1,2 2 0 2,7 6 0-1,2-2 0-3,-1 8 0 3,-8 1 0 1,5 5 0-1,-3 3 0-2,-8 7 0 2,-5 1 0-1,0 6-2 2,0 1 1-4,0 4 0 3,0-2 0 0,0 10 0 2,0-3 1-4,0 11-1 1,0 8 1 2,0 11-2-1,0 10 0-2,0 1 0 2,0-2-1-1,0 1 3 2,-5 0-1-3,5 9 0 2,0 8 1 0,0 7-1 0,0 8 0-4,0 0 1 4,0 2 0 0,0-7 0 1,0-10 0-4,0-6-4 3,0 1 4 0,0 0-1 0,0 7-1-1,0 8 2 0,0 5 0 2,-2 4-4-2,-9 3-2 0,4-4 0 0,-13 3 0 2,-9-3 6-2,-2 7 0-1,-5-1 0 2,-9 3 2 0,-7 0-1 1,-4 0 0-4,-8 20 1 3,3 2-1 0,1 0 0 1,4 1 1-4,4-6-2 3,-2 0 2 0,11-3-2 1,2-3 0-3,2-2 1 1,19-6-2 1,-4-1 1 0,8-2 0-1,15 4 0 0,-11-4-1 1,12 0 1 1,-1 0-1-4,1 0 1 3,-3 0 0 1,0 0 0-1,3 0 0-2,0 0-1 1,0 2-1 3,0 0-5-3,0 10-78-1,3 7-58 1,13-9-120 1,1 3-103 2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9:31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243">
    <iact:property name="dataType"/>
    <iact:actionData xml:id="d0">
      <inkml:trace xmlns:inkml="http://www.w3.org/2003/InkML" xml:id="stk0" contextRef="#ctx0" brushRef="#br0">29994 6253 161 0,'0'0'53'4,"0"0"-53"5,0 0-8-1,0 0-56 0,0 0-28-2,0 0 42 2</inkml:trace>
    </iact:actionData>
  </iact:action>
  <iact:action type="add" startTime="5394">
    <iact:property name="dataType"/>
    <iact:actionData xml:id="d1">
      <inkml:trace xmlns:inkml="http://www.w3.org/2003/InkML" xml:id="stk1" contextRef="#ctx0" brushRef="#br0">29994 6253 667 0,'64'-82'183'6,"-64"82"-42"1,0 0-46 0,0 0-39 1,0 0-19-3,0 0 0 4,33-12-10 0,-33 12-10-1,0 0 1-3,0 0 4 3,0 0 26 0,0 0 4 0,0 0 4-2,0 0-1 2,-24 0 6 0,-13 6-8 0,-15 5-5-2,4 1-8 2,-5-4-19 0,-4 2 0 0,6-10-7-2,-8 7-5 2,1-7 10 0,4 0 5 0,-5 0 1-2,5 0 1 2,-4 0-4 0,-14 0 2 0,-5 0 4-3,-3 0-8 4,-8 8-2-1,8-2-5 0,-13 3-7-3,8-7 0 5,-2 4 2-3,-2-4 10 1,8 2-6-1,13 1-12 0,-7 3 0 0,7-1 0 3,-5-2 0-5,8 3 0 3,-5 1 0-1,4-3 0 1,2-1 0-1,-6 0 0 2,4 2 0-2,5 2 0 1,-3-5 0-3,6 5 0 4,-1-1 0-1,-1-2 0 0,4-1 0-2,3 1 0 2,-2-4 0 0,10 5 0 0,1-2 0-2,12-2 0 2,8 0 0 0,-2-3 0 0,12 0 0-2,-6 2 0 2,4-2 0 1,3 4 0-2,5-4 0-1,5 0 0 3,-7 2 0-1,3-2 0 0,-2 6 0-3,-1-6 0 3,-3 0 0 0,6 0 0 0,-11 0 0-2,11 3 0 2,-9-3 0 0,6 2 0 0,0-2 0-2,10 0 0 2,-3 0 0 0,3 0 0 0,0 0 0-2,0 0 0 3,0 0 0-2,0 4 0 1,-6-3 0-2,2 6 0 3,1 6 0-2,2 11 0 2,1 13 0-4,-3 10 0 3,3 5 0 0,0 8 0 0,0 4 0-2,0 7 0 2,0 5 0 0,0 2 0 0,0 7 0-2,0 2 0 2,3 6 0 0,1 2 0 0,0 0 0-2,5-1 0 2,-9-5 0 0,0-8 0 0,0-4 0-3,0 2 0 5,0-4 0-3,0 10 0 1,0 2 0-2,4-8 0 2,2-1 0 0,4-8 0 0,-7-1 0-2,-1-3 0 2,1-1 0 0,-3 3 0 1,8-3 0-3,-8 16 0 1,3 0 0 0,-1 6 0 2,-2-3 0-3,0-13 0 2,0-9 0 0,0-3 0 0,0-5 0-2,0-2 0 2,-5 5 0 0,-6 10 0 0,6 2 0-2,1 0 0 2,-2-2 0 0,3-13 0 0,-4-7 0-2,7-4 0 2,-3-10 0 0,3-5 0 0,0-3 0-2,0 1 0 2,0 4 0-1,0 2 0 3,0 7 0-5,0 8 0 4,0 13 0-2,3 4 0 1,4-5 0-2,-4-17 0 2,3-17 0-1,-6-16 0 2,0-2 0-3,4-7 0 2,-4 0 0 0,3 0 0 0,-3 0 0-2,0 0 0 2,0 0 0 0,2 0 0 0,1 0 0-2,12 0 0 2,19 0 0-1,6 0 0 2,8 0 0-3,12 0 0 1,-4-4 0 2,5-1 0 0,-4-5 0-4,-8 3 0 3,5-3 0 0,2 0 0 1,-11 2 0-4,12 2 0 3,-4-3 0 1,14-2 0-2,-3 3 0-1,-1-1 0 2,-3 6 0 0,-4 3 0 0,-12-3 0-1,-2 3 0 0,1 0 0 1,7 0 0 0,-7 0 0-2,4 0 0 3,6 0 0-2,7 0 0 1,8 0 0-2,4 0 0 2,6 0 0 0,-6 0 0 1,7 0 0-4,11 0 0 3,-16 0 0 1,0 0 0-2,3 0 0-1,-13-10 0 3,12-2 0-2,4 2 0 1,9-3 0-2,0 2 0 2,10 3 0 0,-15 1 0 1,-3-3 0-4,-13 5 0 5,2-6 0-2,-8-1 0-1,-5-2 0 0,-9 0 0 0,5 5 0 1,-5-2 0 1,4 0 0-3,-1-3 0 3,-2 2 0-2,-8 2 0 1,-14 2 0-3,-3 1 0 3,-8 5 0 0,-2 2 0 0,-7 0 0-1,-4 0 0-1,3-4 0 1,-3 4 0 3,-3 0 0-5,4 0 0 3,-1 0 0 0,-3 0 0 0,2-2 0-2,-2-5 0 2,0-19 0 0,0-14 0 1,0-18 0-4,0-28 0 3,0-11 0 0,0-16 0 0,0-8 0-2,-2 6 0 2,-5 10 0 0,7 8 0 0,0 0 0-2,-3 3 0 2,3-2 0-1,-6 3 0 2,3 1 0-3,-1 4 0 2,1 3 0 0,3 4 0 0,-1 6 0-2,-12-4 0 2,7-2 0-1,-4 4 0 3,2 2 0-5,5 0 0 3,2-2 0-1,1-5 0 5,-7 0 0-8,7-2 0 4,0-5 0-1,0-3 0 1,0 4 0-1,0 9 0 2,0 12 0-3,0 11 0 3,8 1 0-4,0 5 0 3,-5 2 0 1,2-7 0-2,-5-10 0-1,0 2 0 2,0-4 0 0,0 8 0 0,0 9 0 1,-13 8 0-4,9 11 0 4,-8 5 0-3,10 15 0 1,-3 5 0 2,5 4 0-2,-10 2 0 1,0-3 0-2,1-2 0 2,-2-7 0-1,-10 0 0 2,1 5 0-3,-9-8 0 2,1 4 0 0,5 2 0 0,3 1 0-2,0 3 0 2,8 3 0 0,3-5 0 0,-7 2 0-2,-4-7 0 2,-3-5-88 0,-10-8-46 0,-7-14-36-2,-7 1-41 2,29 25-76 0,-1 8-780 0</inkml:trace>
    </iact:actionData>
  </iact:action>
  <iact:action type="add" startTime="8415">
    <iact:property name="dataType"/>
    <iact:actionData xml:id="d2">
      <inkml:trace xmlns:inkml="http://www.w3.org/2003/InkML" xml:id="stk2" contextRef="#ctx0" brushRef="#br0">27320 6461 438 0,'0'0'168'7,"0"0"-23"-2,0 0-50 3,0 0-26 0,0 0-23 2,0 0-4-5,0 0-10 3,26-60 17 0,-58 41 5 0,1-4-12-2,-9 1 1 2,-1 2 3 0,-11-5 1 0,4 3-5-2,-13-2-3 2,1 3-7-1,-11-2-11 2,1-3-4-4,-10 2 13 5,3-3-7-2,2 2-4-1,7 0 1-1,-2 6 6 2,11 2-6 0,-5-1 9 1,-1 8-3-4,4-5 4 3,-11 8-3 0,8-5-5 1,3 4-3-4,1 4-1 3,4 0-2 0,2 0 2 0,-4 2-4-2,-11-4 3 2,-1 1-1 1,-4-7 1-1,-6 0-8-3,-1-4 2 4,2-4-4-2,-6 0 3 2,1 1 0-5,-13 0 2 4,-3 4 2 1,-13 10-8-1,5 1 3-2,-6 4-9 2,7 0 4 0,-9-3 6 0,-6 2 0-2,-14-5-5 1,-16 0-1 2,-25-8 11-1,-7-3 1-2,-9-8-11 3,-4 3-4-1,7-6 4 0,-5-4-3-3,6 4 3 3,-8 3-2 0,-4-1-3 1,0 7 0-2,4 7 0 0,13 7 0 2,7 5 0-1,12 0 0-3,9 14 0 3,18 8 0 1,18 4 0-2,17-7 0-1,6-4 0 2,12-5 0 1,12-6 0-2,4-1 0 0,3-3 0 1,6 0 0-1,7 0 0 1,12 2 0-2,9 1 0 2,5-3 0 0,6 2 0 0,-2 1 0-3,9-3 0 3,-2 5 0 0,8-5 0 1,-7 0 0-4,-3 0 0 3,-5 0 0 0,-3 0 0 1,-12 0 0-3,-14 0 0 2,4 0 0-1,-16 0 0 1,4 0 0-2,-10 0 0 2,3 7 0 1,6 1 0-1,-14 1 0-2,7-3 0 1,-12 3 0 1,-10-1 0 0,2 2 0-2,-8 2 0 2,-8 2 0 0,4-1 0 1,-2 2 0-4,5-4 0 3,-3-2 0 0,-4-7 0 0,1 2 0-2,1-4 0 2,-6 0 0 0,6 0 0 0,-1-6 0-2,3-9 0 2,3 4 0 0,-4-6 0 1,-2 3 0-4,-6-3 0 3,-4 4 0 1,-3 8 0-2,15-2 0-1,1 7 0 2,8 0 0 0,2 0 0 0,8 0 0-2,5 0 0 2,-4 0 0 1,1 0 0-2,-1 0 0-1,4 0 0 2,6 0 0 0,-6 0 0 0,2 8 0-2,10 1 0 2,-8-6 0 0,18-1 0 0,-10-2 0-2,4 0 0 2,2 0 0 0,8 0 0-2,-3 0 0 2,11 0 0 1,2 0 0-2,0 0 0 1,2 0 0-2,-1 0 0 2,-4 0 0 0,1 0 0 0,2 0 0-2,-2 0 0 3,1 6 0-2,1-2 0 2,-2-2 0-3,2-2 0 1,-7 0 0 2,-4 0 0-2,-6 0 0-1,-1 0 0 2,-5 3 0 0,-10 2 0 0,3 2 0-2,-12 3 0 2,-4 4 0 0,0-3 0 0,-10 4 0-2,-7 2 0 2,-3-7 0 0,-22 7 0 0,4-5 0-2,-11-2 0 2,11 5 0 0,8-8 0 0,-4 1 0-1,14-3 0 0,-6 0 0 2,13-2 0-3,-2 6 0 1,14-1 0 2,-3 3 0-2,9 4 0 1,14 2 0-2,-4 4 0 2,4 5 0-1,-2 0 0 3,4 1 0-5,-1-1 0 3,-3-5 0 1,9 2 0-2,2-2 0-1,11-8 0 2,-3 2 0 0,9-7 0 0,13 0 0-2,0-2 0 2,16-2 0 1,3 0 0-2,3-4 0-1,4 3 0 2,-4 0 0 0,4 0 0 0,0-1 0-1,-1-2 0 1,1 4 0-1,-7-2 0-1,10 1 0 2,-8 0 0 0,-3 0 0 0,11-3 0 0,-5 2 0-2,-2 1 0 2,-2 0 0 0,-11 6 0 0,0-2 0-2,-8 8 0 2,-8 0 0 1,-7 3 0-1,-11 2 0-3,6 4 0 3,-8 3 0 0,-4 0 0 0,-1 2 0-2,5 6 0 2,-1-3 0 0,9 5 0-3,-7 3 0 4,10-1 0-1,-8 3 0 0,11 0 0 0,0 5 0-2,-5 0 0 3,7 2 0-1,-10-6 0-1,19 0 0-1,-4-5 0 3,-2-4 0-2,13 3 0 1,-9 0 0-2,6 4 0 2,-6 4 0 0,8 8 0 0,-2 9 0-2,-2 3 0 2,3 5 0 0,1 2 0 1,5 2 0-4,-6 2 0 3,3 0 0 0,2 0 0-2,-9 1 0 2,-3-6 0 0,-7 4 0 0,0-4 0 0,-4 1 0-1,1 1 0 0,-6 2 0 1,4 1 0 0,-9 11 0-2,5 6 0 2,-8 5 0 0,-4 7 0 0,-3-4 0-2,-9 0 0 2,6-9 0 0,-6-3 0-2,10-1 0 2,2-3 0 0,-3-4 0 0,0-3 0-1,-5-7 0-1,-11-14 0 3,7-7 0-1,-15-11 0-2,7-8 0 2,-3-4 0 0,3 0 0 1,1-1 0-2,4-1 0-1,7 2 0 2,-6 4 0 0,-2 0 0-2,10 6 0 2,-7 0 0 0,7-2 0 1,-2 4 0-2,4-1 0-1,-2-4 0 2,3-4 0 0,-3-4 0-1,5-1 0 0,1-5 0 1,3-7 0 0,5-2 0-2,-4-1 0 3,5-7 0-1,-9 10 0 0,0-2 0-1,-6 6 0-2,-5 4 0 4,4-1 0-1,-2 1 0 0,9 2 0-2,-2-4 0 2,-1 3 0 0,-9-2 0 0,-2-3 0-2,-13 3 0 2,2-2 0 1,-14-5 0-2,-7-2 0-1,-3-3 0 2,2 4 0 0,0 0 0 0,16 1 0-1,-2 4 0 0,7 2 0 2,6-2 0-2,1 3 0-1,8-4 0 1,11-2 0 3,1 1 0-3,0 0 0-1,3 3 0 2,-4 5 0 0,-7 0 0 1,-4-5 0-4,1 6 0 3,1-7 0 0,6-3 0 0,8-1 0-2,17 0 0 2,7-9 0 0,16 2 0-2,3-6 0 2,13 0 0 0,0 3 0 0,-3-3 0 0,3 0 0-2,-5 0 0 2,-5 0 0 0,-3 0 0-2,-4 0 0 2,5 0 0 0,3 0 0 0,1 0 0 0,5 0 0-2,3 0 0 2,0 0 0 0,0 0 0 0,0-13 0-2,0-7 0 2,0-20 0 0,20-11 0 1,9-1 0-3,2 3 0 1,5-1 0 2,-11 11 0-2,3 7 0-1,-17 13 0 2,2 8 0 1,-9 9 0-2,-4-2 0-1,0-2 0 2,0 6 0 1,0-3 0-2,0 3 0-1,0 0 0 1,0 0 0 2,0 0 0-1,0 0 0-2,0 0 0 3,0 0 0-2,0 0 0 1,0 0 0-2,0 0 0 2,0 0 0 1,0 0 0-2,-17 3 0-1,-22 22 0 2,-11 7 0 0,-6 4 0 0,-4 6 0-2,-4 0 0 2,8-2 0 0,-3-1 0 1,11-4 0-4,-2-11 0 3,26-4 0 0,5-8 0-2,12-8 0 2,7 0 0 0,0-2 0 0,0 1 0 0,0-1 0-2,0 4 0 2,33 1 0 0,18 1 0 0,13 2 0-2,18-4 0 2,15-3 0 0,8 0 0 0,8-3 0-3,-16 2 0 4,-13 4 0-1,-20 0 0-2,-24 3 0 2,-8-7 0 0,-14-2 0 1,-8 0 0-2,-6 0 0-1,-4 2 0 2,9 3 0-1,-2 2 0 0,-3 5 0 1,12 5-143 0,-11 8-71 2,-5-13-79-6,0 1 69 4</inkml:trace>
    </iact:actionData>
  </iact:action>
  <iact:action type="add" startTime="12157">
    <iact:property name="dataType"/>
    <iact:actionData xml:id="d3">
      <inkml:trace xmlns:inkml="http://www.w3.org/2003/InkML" xml:id="stk3" contextRef="#ctx0" brushRef="#br0">3634 9925 669 0,'-26'17'196'7,"-1"-2"-72"-1,-5 2-7 2,-6-4-28-1,-1 1-14 1,-6 0-4-1,-7-3-6 1,4-2-3-1,-4-3-12 2,-12-4-1-4,6-2-2 4,-9 4-3-1,-6-4-4-1,4 0-3 0,-3 5-2 1,-2 1-4 0,4-1-7 0,-6 5 4-3,5-3-5 5,-6-1-3-3,-4 7-5 1,-3 0-5-2,-9 0 1 2,-3 1-5 0,5 0-3 0,1-3 0-2,6-1 2 2,3 0-3 0,1-3 2 0,6-5-3-2,-9-2 2 2,15 0-3 0,-4 0 2 0,8-2 0-2,-1-15 0 2,2 2 0 0,3 3-2 0,3 7 3-2,5 2-3 2,0 3 3 0,-2 0-2 0,-5 0 2-3,-1 5 0 4,-1 10-2-1,-3 0 0 0,-5 4-1-1,1-2 1 0,1 1-1 1,6 1 1 0,12-9-1-2,23-1 1 2,8-7-1 0,14-2 0 0,4 0 0-2,-3 4 1 2,3-1-1 1,0-3 0-1,-6 4 0-3,2 9 1 3,1 0 2 0,-4 4-3 0,1 8 3-2,6 6 2 2,0 5-3 0,0 5 3 0,0 3-3-2,0 6 4 2,6 1-6 0,6 4 4 0,3 6 0-2,9 6 1 2,-4 6 3 0,3 2-1 0,-1 4-1-3,-3 3-6 4,-2-6 0-1,3 0 0 1,-1 3 0-4,-1-1 0 3,5 3 0 0,-3 7 0 1,3 1 0-4,3 2 0 2,-5 1 0 2,2-1 0-1,-3-9 0-2,-2 4 0 2,-4-12 0-1,-5-3 0 2,4 0 0-4,-3 2 0 4,3 12 0 0,2-2 0-2,0 2 0-1,3-7 0 2,-2-10 0 0,-6-9 0 1,0-3 0-4,-10 4 0 2,3 5 0 1,-3 4 0 1,4 2 0-2,5-4 0 0,-5-13 0 0,4-10 0 2,-5 1 0-2,2-3 0 0,5 12 0 1,4-1 0 0,-6 1 0-2,4-13 0 2,-3-6 0 1,2-13 0-1,-7-8 0 0,4-1 0-3,-2 2 0 4,-4 8 0-2,9-1 0-1,-6 3 0 2,3-5 0 0,-7-9 0 0,2-5 0-2,6-6 0 2,-6 0 0 0,1 0 0 1,29 0 0-3,15 0 0 1,29 0 0 1,13 0 0 0,8 0 0-2,11 4 0 5,3 1 0-6,1-3 0 3,-6 4 0-2,10-4 0 2,-14-2 0 1,-3 4 0-2,-3-3 0 0,-7 6 0 0,-1-2 0 1,-5-2 0 0,0-1 0 0,-4 1 0-2,15-3 0 2,11 0 0 0,13 0 0-2,3-5 0 2,7-10 0 0,-21 10 0 0,-12 5 0-2,-16 0 0 2,-24 0 0 0,-18 0 0 0,-15 0 0-2,-13 0 0 3,1 0 0-2,-7 0 0 2,3 0 0-4,-1 0 0 3,-3 0 0 0,-3 0 0 0,0 0 0-2,0-2 0 2,4 2 0 0,2-6 0 0,7 1 0-2,0-1 0 2,-6-5 0-1,11-6 0 2,-11 0 0-4,13-11 0 4,-8 0 0-1,-2-6 0 0,0-2 0-2,-6-6 0 3,-1-9 0-2,-3-19 0 2,0-21 0-3,0-12 0 1,0-13 0 2,-10-2 0-3,0 1 0 0,-6-2 0 3,9 8 0-1,0 0 0 0,-2 10 0-2,9 8 0 2,0 3 0-1,0 4 0 2,0-13 0-1,0-5 0-2,0-14 0 2,0-3 0 0,0 3 0-2,0 12 0 2,0 7 0 0,0 6 0 0,0 3 0-2,0 4 0 2,0-3 0 0,0 3 0 0,0 2 0-2,0 5 0 2,16 3 0 0,-3 9 0 0,0 10 0-1,0 4 0 0,-4 0 0 0,-3-4 0 3,1-7 0-4,-7-7 0 2,0-13 0-1,0-7 0 1,0-4 0 0,0 3 0-2,-7 14 0 2,-7 12 0 1,7 25 0-3,0 18 0 1,7 11 0 1,0 11 0 0,0-3 0 0,0 4 0-2,0 0 0 1,0 0 0 2,38 25-24-3,18 26-120 2,18 16-48 0,-43-35-62 0,9 2-204-2</inkml:trace>
    </iact:actionData>
  </iact:action>
  <iact:action type="add" startTime="16184">
    <iact:property name="dataType"/>
    <iact:actionData xml:id="d4">
      <inkml:trace xmlns:inkml="http://www.w3.org/2003/InkML" xml:id="stk4" contextRef="#ctx0" brushRef="#br1">30500 9900 393 0,'0'0'362'7,"0"0"-169"0,0 0-77 1,0 0-29 0,0 0-16-2,0 0-18 2,0 0 11 0,0 0-6 0,0 0 2-2,0 0-11 1,0-3-6 2,0 3 2-1,-28 0-3-2,-21 0 27 2,-2 0-19 0,-9 0-9 0,-13 8-10-3,-5 10-2 4,-9-5 2 0,-6 5-3-1,2-6 4-3,-9-4-3 3,3-1-8 0,15-4 7 0,7 6-6-2,10-1-22 2,5 4 0 0,1-1 0 1,2 0 0-3,8-3 0 1,-7 1 0 1,3 2 0 0,6-1 0-3,-10-3 0 4,11-1 0-1,-8-4 0 0,0 5 0-2,1-5 0 2,-4 0 0 0,4 2 0 0,5-2 0-2,7 2 0 1,2-1 0 2,6-3 0-1,5 8 0-2,-8-6 0 2,13 1 0 0,-11 1 0 0,7-3 0-1,-6 3 0 0,2-1 0 1,-8-1 0 0,-2 1 0-2,1-1 0 2,-7 1 0 0,1 0 0 0,3-3 0-2,2 0 0 2,-11 0 0 1,4 0 0-2,-3 0 0-1,2 0 0 2,-5-3 0 0,4 0 0 0,-4 1 0-1,6 2 0 0,-8 0 0 1,12 0 0 0,-5 0 0-1,18 0 0 0,14 0 0 2,1 0 0-2,13 0 0-1,-1 0 0 2,-2 0 0 0,3 0 0 0,3 0 0-2,-4 0 0 2,4 0 0 0,0 0 0 0,0 0 0-2,-3 0 0 1,3 0 0 2,-13 0 0-1,6 0 0-2,-9 0 0 2,-2 0 0 0,1 0 0 0,-2 0 0-2,7 0 0 2,-4 0 0 0,13 0 0 1,-1 0 0-4,-2 0 0 3,6 11 0 0,0 27 0 0,0 11 0-1,0 10 0 0,10 9 0 1,-2 3 0 0,5 0 0-2,-3 8 0 2,-1 5 0 0,8 10 0 0,-14 2 0-2,4 10 0 2,6 3 0 0,-6 2 0 0,-4-3 0-1,3 3 0 0,-6-5 0 2,0 6 0-2,0-2 0-1,0 0 0 2,0-5 0 0,0-8 0 0,0-4 0-2,0-9 0 2,0-2 0 0,0-6 0 0,0-2 0-2,0 1 0 2,0 0 0 0,0 2 0 0,0 5 0-2,0-9 0 2,0-1 0 0,0 2 0 1,0-7 0-3,0-8 0 1,0-9 0 1,0-5 0 0,0-4 0-2,0 6 0 2,0 0 0 0,0-5 0 0,0 1 0-2,0-8 0 2,0-3 0 0,0 2 0 0,0-3 0-2,0-6 0 2,5-6 0 0,-5-4 0 0,0-10 0-1,0-3 0 0,2 8 0 1,1 0 0 0,-1 10 0-1,6 2 0 0,-5 4 0 1,-1 2 0 0,1 0 0-2,4-6 0 2,-1-2 0 0,-2-6 0 0,-1 3 0-2,1 3 0 2,8 2 0 0,-11 0 0 0,2-7 0-2,0-10 0 2,2-2 0 4,0-3 0-8,-5 0 0 2,3 0 0 2,15 0 0-1,5 0 0 3,13 0 0-4,9 0 0 1,14 0 0 2,5 0 0-2,13-5 0-1,3-9 0 2,-3 3 0 0,2 3 0 1,-6 1 0-3,9 5 0 1,8-1 0 1,-1-4 0 0,11 2 0-2,10 0 0 2,-3 2 0 0,11-1 0 0,0 4 0-2,0 0 0 2,-14-1 0 0,-2-5 0 0,-4-2 0-1,-14-4 0 0,-3 4 0 2,-7 2 0-2,-4 0 0 0,0 1 0 0,-10-1 0 1,-3 0 0-1,-2-2 0 0,2-1 0 1,-1-1 0 1,1-5 0-2,-1 5 0-1,-12-5 0 2,3 7 0 0,-3-4 0 0,5 4 0-2,-8-1 0 2,-1 1 0 1,0 1 0-2,-20 3 0 0,3 1 0 0,-6 0 0 1,4 1 0-1,-11-1 0 1,10 1 0-1,-2-5 0 1,-2 1 0-1,-1 2 0 0,-4 1 0 1,-1-4 0 0,-7 4 0 0,1-4 0-2,9-1 0 2,-3-4 0 1,0 4 0-2,-4-4 0-1,7-5 0 2,-4-3 0-1,10-2 0 2,-2 0 0-2,6 2 0 0,-5 3 0 2,-2 6 0-2,-13 5 0-1,4 6 0 2,-1 0 0 0,-2 0 0 0,-4 0 0-2,0-3 0 2,0 3 0 0,0 0 0 0,0 0 0-2,0 0 0 2,3-2 0 0,0-1 0-2,1-1 0 3,5-4 0-2,-1-5 0 3,4-6 0-6,-3-16 0 5,2-18 0-2,-3-17 0 1,2-17 0 0,-7-11 0-2,-3-20 0 2,0-23 0 0,0-14 0-2,0-11 0 2,0 8 0 0,0 8 0 0,0 6 0 0,0 9 0-2,0 0 0 2,0 8 0 0,0 9 0-1,0 9 0-1,0 5 0 3,0 8 0-1,0 6 0 0,0 15 0-1,0 7 0 0,0 10 0 2,0 1 0-2,0 3 0-1,-9 3 0 2,2 7 0 0,2 5 0 0,5 7 0-3,0 8 0 3,-3-1 0 1,-5-5 0-3,6 0 0 2,-5-7 0 0,7-1 0 1,-9-7 0-2,2 2 0-1,3 0 0 2,4 11 0 0,-9-8 0 0,5-1 0-1,-2 0 0 0,2-3 0 2,-5-2 0-2,2 4 0-1,5 2 0 1,2 9 0 2,0 6 0 0,0 14 0-4,0 7 0 3,0 4 0 0,0 0-78-1,0 26-73-1,0 36-69 3,0-25-114-1</inkml:trace>
    </iact:actionData>
  </iact:action>
  <iact:action type="add" startTime="19477">
    <iact:property name="dataType"/>
    <iact:actionData xml:id="d5">
      <inkml:trace xmlns:inkml="http://www.w3.org/2003/InkML" xml:id="stk5" contextRef="#ctx0" brushRef="#br1">27491 13762 396 0,'0'0'220'7,"0"0"-63"-1,0 14-50 1,0 5-22 2,-23-2-39-1,-15 6 13-2,-3-6 4 2,-8 1 2 0,-8 3-12-2,-3-2-3 2,-1 1-8 0,-9 1-3 0,-4-6 0 0,-16 5-10-2,11-1 2 2,-10-4-5 0,5-3-3 0,-1-4 8-1,5-3-5 0,9 2-2 1,-3 1 7-2,7-3-3 2,-2 0-12 0,1 2 9 0,-5-2-3 0,9 0-4-2,1 1 1 3,2-6-7-2,0 4 1-1,-6-4 2 2,-7 0-3 0,-8 0 20 1,-8 0-11-4,-5 0-14 3,-15 0 1 0,-7 5 8 0,-11-5-4 0,-22 0-7-2,-17 0 0 2,-10 0 2 1,-11-20-3-4,-10 3-2 3,1 0-2 0,6 5 6 0,1 2-6 0,18 0 3-2,5 3 0 2,7 1 1 0,10 1 0 0,9-4 0-2,0-8 3 2,4-2-2 2,-7-7 0-4,2-1-3 0,-10-5-1 2,10 7-1-1,1 2 0 2,5 6-3-3,6 3 3 2,-8 4-3 0,15 2 3-2,2 1 2 2,7-1-1 0,11-1-1 0,2-1 0-2,8-5 2 2,6 0-2 0,8-2 0 0,0-1 0 0,12 1 1-2,-10 2 0 2,16 4 0 1,-11 0 2-2,7 2-3-1,-11 1 2 2,-3-1-1 1,-3-4-1-4,3-7 1 3,-10-2 0 0,2-6-1 0,0-1 0 0,3-1-1-2,2 1-1 2,5 4 2 0,-4 8-1-2,1 6-2 2,3 8 2 2,6 3 1-4,-6 0 2 0,5 0-2 2,11 0 0 0,4 0 0 1,7 0 0-4,-4 0 2 3,10 0-4 0,-12 0 4 0,11 0-2-1,-14 7 0 0,-1 0 0 1,-5 3 1 0,-10-3-1-1,-4-1 0 1,-5-6 2-1,-14 0-3 1,1 0 2 0,5 0-1-2,-5 0 3 2,0-11-3 0,-6 5 2-2,-10 3-1 2,1 3 1 0,-18 0-1 1,2 0-1-2,-5 0-1-1,-8 0-2 2,-2-3-1 0,-2-8 4-2,4 0 0 2,1-6-2 1,11 5 2-2,17 4 0-1,11 5 1 2,8 3-1 0,10 0 0 1,6 0 1-4,17 0-1 4,0 0 1-3,11 0-1 3,-3 0 1-2,8 0-1 0,4 0 0 1,3 0 2 1,1 0-1-1,6 0-1-3,-4 0 0 3,-3 0 1 0,-3 0-1-2,9 0 0 2,-17 0 0 0,3 0 1 0,6 0-1-2,-2 0 0 2,-2 0 1-1,-11 0-1 3,-5 0 1-4,-5 0-2 2,-4 0 1-1,-9 0 0 1,-4 0-4-2,-12-7 3 3,3-8 0-2,-9 2-2 2,-3-3 3-4,-9 0 0 3,8-3-1 0,2-1 3 0,17-6-4-2,7-2 2 2,10 1 0 0,14 0 0-1,17 2 1 1,5 10 0-1,-2-2-1 1,12 0 0 0,-2-1 0 0,-1-1 1-2,-1-9 0 2,2-4-1 0,5 0 0-2,7-9 0 2,-8 0-1 0,-6-2 2 1,-4-7-2-4,-1-9 2 3,-6-9-3 0,-2-10 4 0,2-3-2-1,5 2 0 0,-2 14 1 1,13 14-2 0,-1 14 0-2,1 7 1 2,1 4 1-1,-1-5-1 2,-5-8 1-3,5-11-1 2,-3-13 0 0,5-19 1 0,0-9-1-2,-3-16 0 2,1-6-1-1,-3 1 1 3,-8 5 1-4,8 12 0 0,3 19-1 3,-3 5 0 0,5 15 0-3,-8-2 0 1,-4-3 0 1,-9-3 0 1,-2-3 0-4,-2-9 1 3,-14-8 0-1,-7-8 0 1,-8-9-1-1,6 2 0 1,7 9-1 0,8 11-1 1,-2 9 1-1,1 1 1-2,7 5-2 1,8-6 4 1,7-11-5 1,-3-15 4-4,-7-10-1 3,0-10 0 0,-8 5 2-1,-4 10-2 0,4 13-2 1,-1 6 2 0,5 3 0-2,-4-2 3 2,-5-9-2 0,-7-14-1 0,-8-11 1-2,-9-16-1 2,-15-13 0-1,8-3 1 1,-5 13 0-1,9 21-1 2,8 26 0-2,14 26 0 2,4 12 0-1,8 4 1-3,-5 1-1 3,-1-7 0 0,1-5 1 0,-2-4 0-2,-1-8 0 2,10 7 0 0,4-1-1-1,4 12 0-1,11 6 1 3,-1 14-2-1,6 3 2 0,-9 2-2-2,4-1 2 2,-14-5-1 0,-5-9 0-2,-12-8 0 2,-12-11 2 0,-9 3-2 1,-16-2-1-2,5 4-2-1,-8 3 1 2,-1 4-1 0,9 2 3-1,-8 0 0 1,-4 2-2-1,1 2 2 1,-4-3 1-2,-1 1-1 3,-9-2 0-3,9-5 0 4,-10-1 0-5,7 6 1 4,6 2-1-2,5 9 1 1,12 15-1-2,10 7 0 2,10 12 1-1,5 0 1 2,8 0-2-2,-5 0 2 0,-8 12-2 1,-6 5 0 0,-11-2 2-1,-6 2-2 0,-13 4 2 1,-1-7 0 0,-10 0-2-2,9-1 0 2,2-6-2 0,-2-1 1 1,2 0 1-4,-1 1 0 4,-5-3 0-2,-4 1 3 1,10 4 0-2,11 3 1 2,9 1 2 0,4 1-4 0,7 4 3-2,0-5-3 2,2 1 2 0,-7 3-1 0,3 0 0-3,-6 3-3 5,-5-4 0-3,1 5 0 2,1-3 0-3,3 4 0 1,5 2 0 0,11 4 0 3,-3 2 0-5,0 7 0 3,-10 5 0 0,10 1 0 0,-12 2 0-2,5-4 0 2,1-5 0 0,11-5 0 0,11-8 0-2,10-6 0 2,12-6 0 0,10-5 0 0,3-3 0-2,9-1 0 2,-12 4 0 0,-5 1 0 1,4 3 0-2,-9-3 0-1,3-5 0 2,5 0 0 0,2-2 0-2,15 0 0 1,-2 0 0 2,3 0 0 0,0 0 0-4,0 0 0 3,-3 0 0 0,-1 0 0 1,-2 0 0-4,6 0 0 3,0 0 0 0,0 0 0 0,0 0 0-2,-7 0 0 2,1 0 0 0,-7-28 0 0,-2-2-3-2,10-8 3 1,0-1-5 2,5-10 5-1,0 2 0-2,0 3 0 2,28 2 0 0,5 3 3 1,-5 8-2-4,1 0-1 2,-6 3 0 2,0 5 0 1,-8 7 1-6,-2 1-1 4,0 6 0 0,-9 8 1 0,-4-3 1-1,0 4-2 0,0 0 0 1,0 5 0 0,0 35 0-1,0 17-4 0,-4 8 4 1,-20 4 0 0,-6-2-7-2,7-4 6 2,3-5-1 0,1-9 1 1,10-17 2-5,-3-8-1 5,12-13 3-1,0-4-1 0,0 0 3-2,12-2-4 2,17-2 2 0,13-1-3 0,9 1 0-2,5 1 0 2,-5-1 0 0,13 2 0 0,-8 1 0-1,-6-4 0 0,-3 2 0 1,0-4 0 1,-1 0 0-4,6 0 0 3,5 0 0 2,-1 0-49-4,0 0-59 0,-16 0-47 2,-36 0-94 0,-4 0-126 1</inkml:trace>
    </iact:actionData>
  </iact:action>
  <iact:action type="add" startTime="22868">
    <iact:property name="dataType"/>
    <iact:actionData xml:id="d6">
      <inkml:trace xmlns:inkml="http://www.w3.org/2003/InkML" xml:id="stk6" contextRef="#ctx0" brushRef="#br1">3616 6298 941 0,'0'-17'246'4,"-3"17"-123"4,-18 0-25 0,-11 0-54 0,-20 0 4-2,-11 11 11 2,-14-3-2 0,0 0-6-1,-4-4-3 0,-2-1 6 1,-11-1-5 0,7 5 5 0,-10 1-11-2,-5-3-1 2,-8 7-12 0,-4 1-2 0,-23 1-10-1,1 0-4 0,-5-3-14 1,14-3 0 1,10 4 0-4,14 0 0 3,5 1 0 0,10-2 0 0,0 2 0-1,6 0 0 0,-2-1 0 1,-3-5 0 0,-2-1 0-1,4-6 0 0,6 0 0 2,2 0 0-2,19 0 0-1,4 0 0 2,5-6 0 0,-2 4 0 0,2 2 0-2,-3-3 0 2,0-3 0 0,4-2 0 1,-4-5 0-4,7-2 0 3,1 4 0 0,8 2 0 0,6 7 0-2,15 2 0 2,2 0 0 0,-2 0 0 0,14 0 0-1,-2 0 0 0,0 0 0 1,-4 0 0 0,-3 7 0-2,-3 27 0 2,6 9 0 0,-6 8 0 0,13 7 0-2,0 10 0 1,0 4 0 2,0 10 0-1,0 5 0-1,0 6 0 0,0 5 0 1,15 3 0 0,0 4 0-2,1-4 0 2,-5-5 0 0,13-5 0 0,-8 5 0-1,-3 0 0 0,3 3 0 1,-2 0 0 0,-1-7 0-2,0-2 0 2,-1-4 0 0,-4 2 0-1,3-3 0 1,-1 0 0-1,0 9 0 2,0-4 0-1,3-6 0-3,-3-10 0 3,-5-5 0 0,2-2 0 0,4 4 0-2,7-3 0 2,-2-10 0 0,-5-4 0 0,-2-9 0-1,1 4 0 0,3-4 0 1,-5-9 0 0,0-1 0-2,1 0 0 2,-3 1 0 0,1 9 0 0,0 12 0-2,8-2 0 2,-4 2 0 0,-1-6 0 1,-7-14 0-4,0-5 0 3,-3-10 0 0,0-12 0 0,0-5 0-2,0 1 0 2,0 0 0 0,2 1 0 1,-2 7 0-4,0 2 0 2,8-8 0 2,-8-1 0-1,3-1 0-1,-1 0 0 0,-2 2 0 1,3-2 0 0,1 0 0-3,2 2 0 5,0 3 0-3,2 5 0 1,7-1 0-2,-7-3 0 2,1-7 0 0,-2 1 0-1,6-4 0 0,6 7 0 1,6-3 0 0,8 3 0 0,2 4 0-2,-2 4 0 2,4 0 0 1,-3 5 0-2,-5 1 0-1,-2-4 0 2,-1 1 0 0,-15-8 0 0,-5-7 0-2,1-3 0 2,1-2 0 0,12 4 0 0,0-2 0-2,16 2 0 2,-1-1 0-1,3 5 0 2,2-3 0-3,7 0 0 2,6 1 0 0,-2-6 0 0,10 0 0-2,1 0 0 1,-4 0 0 2,3 0 0-1,-1 0 0-2,-4-2 0 3,4-3 0-2,5-4 0 1,4 1 0-2,11-7 0 2,17 2 0 0,13-8 0 0,8 5 0-2,2-1 0 2,-11 0 0 0,-16 10 0 0,-11 5 0-2,-3-1 0 2,-13 3 0 0,11 0 0 0,-13 0 0-2,13 0 0 2,-1 0 0 0,1-5 0 0,-6-4 0-2,-5 3 0 2,-6 1 0 0,-9 3 0 1,1 2 0-4,-14 0 0 3,-5 0 0 0,-5 0 0 0,-2 0 0-2,2 0 0 2,5 0 0 0,3 0 0 0,-8 0 0-1,-8-3 0 0,-4 3 0 1,-9-4 0 0,-7 4 0-1,6 0 0 0,-6 0 0 1,0-1 0 0,0 1 0-2,0 0 0 2,0 0 0 0,0 0 0 0,0 0 0-2,0 0 0 2,0 0 0 0,0 0 0 0,0 0 0-3,0-20 0 4,0-12 0-1,0-10 0 0,0-19 0-2,-6-1 0 2,-4-6 0 0,9-9 0 0,1 0 0-2,0 1 0 3,0-6 0-1,0 6 0-1,0-3 0-1,0 0 0 2,0 2 0 0,-3-4 0 0,-6-1 0-2,6 1 0 2,2 7 0 0,-2 4 0 0,3 4 0-2,0 2 0 2,0 2 0 1,0 1 0-2,0-1 0 0,0-2 0 1,4-7 0-1,-1-8 0 1,10-11 0-2,-3-3 0 2,-4-1 0 1,1 6 0-2,-2 6 0-1,-5 8 0 2,8 5 0 0,-8-1 0 0,3-1 0-2,-1-7 0 2,1-4 0 0,4-9 0 0,12 9 0-2,-2 0 0 2,3 9 0 1,-1 13 0-2,-4 4 0-1,-5 9 0 2,0 3 0 0,-4 9 0 0,-5 5 0-2,8 4 0 3,-9-2 0-1,0-4 0 0,0-5 0-3,0-3 0 3,0 3 0 0,0 0 0 0,0 3 0-2,0 6 0 2,0 1 0 0,0-3 0 0,0 6 0-2,-10 0 0 2,0 3 0 0,4 2 0 0,-1 2 0-2,2 2 0 2,2 2 0 0,-5 1 0 1,6-2 0-3,-4 3 0 1,-4-5 0 1,0 3 0 1,-3-7 0-4,-4-5 0 3,-7 1 0 1,6 4 0-2,6 5 0-2,3 6 0 4,2 4 0-1,7 5 0 0,-1 0 0-2,1 0 0 2,-3 0 0 0,-9 0 0 0,3 2 0-2,1 21 0 3,5 14 0-2,3 16-103 1,0 12-77-1,0-34-92 0,6 0-190 1</inkml:trace>
    </iact:actionData>
  </iact:action>
  <iact:action type="add" startTime="28810">
    <iact:property name="dataType"/>
    <iact:actionData xml:id="d7">
      <inkml:trace xmlns:inkml="http://www.w3.org/2003/InkML" xml:id="stk7" contextRef="#ctx0" brushRef="#br0">7741 14534 301 0,'0'0'256'8,"0"0"-30"-2,0 0-59 2,0 0-45 0,0 0-19 0,0 0-23-2,0 0-27 2,16-13-2-1,-16 13-15 2,0-4 1-3,0 2-12 2,0-4 0 0,-32 1 16 0,-9 2-9-2,-9-6-9 1,-3 6-8 1,-7-2 5 0,-4 5-4-1,-9 0 4 0,1 0 5 3,-4 0 2-2,5 0-10-2,9 0-5 2,-2 0-1 0,8 8-2 0,4 4 0-1,2-5-1 1,3 6 9 0,-3 0-6-1,7 1 1 1,-5 6-3-2,4-1 2 3,-2 1-4-2,4 3 0 0,1-4-3 0,5-2-2 1,1 11 2 0,-1 3-3-1,3 7 3 0,2 3 0 1,1-1 1 0,2 2 6-2,-1 0-2 3,6-3 2-2,6 4 0 1,-2-2 0-1,-1 4-2 0,12 0 0 1,-5 4-9 1,3-5 5-3,0 3-3 1,7-1 0 1,2 2-1 1,1-4 4-3,0-5 2 1,0-4-3 1,0-8 1 0,0 10-2 0,0 0-2-1,0 5-1 0,0 10 4 1,0 5-4-2,0 2 0 3,0-2 2-2,0-3-1 1,0-5 2 1,0 3 2-4,1-5 4 4,11 0 1-2,-1 2-2 0,5-2-6 1,2 5 5-1,5-8-5 1,-3-2 4 0,3-3 3-2,-2-8-1 3,12-4-8-1,-5 2 0-2,3-4 0 1,3-5 0 2,-7 4 0-2,-1-5 0-1,5-6 0 2,-5 5 0 0,4-4 0-1,5-3 0 0,1 3 0 0,8-6 0 1,8 1 0 0,6-4 0-2,-1-2 0 2,-4 1 0 0,8-4 0 0,0 0 0-1,-2 0 0 1,-1 0 0-1,2 0 0 1,4 0 0-2,-5 0 0 3,-1 0 0-2,1-16 0 1,5 3 0-2,-4-4 0 2,1-3 0 0,-3 0 0 0,1 3 0-2,-10-2 0 2,-1-1 0 0,-7 3 0 0,-2-2 0-1,-2 2 0 1,6 0 0-1,-6-5 0 1,4-6 0-1,-2-3 0 0,2-6 0 1,-1-12 0 0,2-9 0-2,-4-13 0 2,-11-13 0 0,-6-8 0 0,-5-9 0-3,-12-9 0 4,-4-5 0-1,0-3 0 0,0 8 0-2,-12 6 0 2,-21 15 0 1,-3 13 0-2,-11 6 0-1,-6 8 0 2,-8 6 0 0,1 7 0 0,16 10 0-1,-3 9 0-1,1 13-31 3,15 2-45-1,8 2-57-1,3 1-61 0,20 10-117 1,0-5-147 0</inkml:trace>
    </iact:actionData>
  </iact:action>
  <iact:action type="add" startTime="30491">
    <iact:property name="dataType"/>
    <iact:actionData xml:id="d8">
      <inkml:trace xmlns:inkml="http://www.w3.org/2003/InkML" xml:id="stk8" contextRef="#ctx0" brushRef="#br0">13300 15447 534 0,'0'0'344'7,"0"0"-207"-1,0 0-79 2,0 0 4 0,0 0 23 0,0 0-21-2,0 0-8 2,-200-78 2 0,146 78 4 0,3 0-10-2,-5 0 0 2,-5 0-3 0,-3 0-11 0,-4 6-13-2,3 1 3 1,-3 6-11 2,-5-3 4-1,7 7-5-3,-7 8-1 5,12 2 6-1,-4 5 5-1,6 2-3-3,-5 6-7 4,7 4-3-2,1 6-7 3,9 5 2-6,-3-2-4 4,6 6 2 0,4-2-2 1,3-5 1-3,7 2-1 1,-3-1 0 2,9-5 3 0,4 9 1-5,4-3 6 6,9-2-4-4,-3 8 2 3,7 1 2-4,3-2 0 3,0 1-4 0,0-2-1 0,0-1-3 0,0-2-1-2,9 4-1 2,2 3 1 1,2 7-1-2,3-2-2 0,-3-1 1 1,9 0-1-1,-3-4 1 0,1-10-1 1,0 0-2 0,-2-11 0 0,-2-3 0-1,0-10 0 0,4-4 0 0,5-1 0 1,-2 3 0-1,17-2 0 1,13 2 0 0,7-4 0-1,24 0 0 0,16-5 0 1,18-8 0 1,1 0 0-2,-15-9 0-2,0 0 0 3,-6 0 0 0,-11 0 0 0,7 0 0 0,-14 0 0-2,1 0 0 3,14-15 0-2,2-13 0-1,4-11 0 3,0-8 0-2,6-10 0 2,-10-8 0-4,-7-2 0 3,-4-6 0 1,-15-3 0-1,-10-2 0-3,-5-15 0 5,-15 0 0-3,-1-8 0 1,-3 5 0-3,-17 9 0 3,-4 4 0 0,-9 6 0 0,-7 1 0-1,0-3 0 0,-36-5 0 1,-24-7 0 0,-21-1 0 0,-10 3 0-2,-18 5 0 2,8 6 0 1,14 17 0-3,6 8 0 3,11 13 0-2,27 10 0 1,3 11 0-2,20 7-12 2,13 7-17-1,3 5-21 0,-8 0-46-1,-5 2-46 2,17 18-50 0,0 5-152 0</inkml:trace>
    </iact:actionData>
  </iact:action>
  <iact:action type="add" startTime="32673">
    <iact:property name="dataType"/>
    <iact:actionData xml:id="d9">
      <inkml:trace xmlns:inkml="http://www.w3.org/2003/InkML" xml:id="stk9" contextRef="#ctx0" brushRef="#br1">21988 14714 386 0,'0'0'390'8,"0"0"-242"-1,0 0-76-1,0 0-29 2,0 0 20-1,0 0 10 2,0 0-11-3,25-75 6 1,-50 71 10 1,-2 2-7 1,-7-1-17-3,-6 3-14 1,-4 0-6 2,-8 0-2-1,4 0-8-3,-8 0-4 4,-4 0-2-1,0 0-5 0,0 0 6-2,6 5-6 4,8 3 0-2,6 8 4-1,-1-1-4-1,0 8 9 3,-2 8-9-1,-1 3 1-1,-2 9-1 0,2-1-4 3,1 0-2-3,5 0-2 0,4-3 2-1,6 0 1 2,-10-1-1 0,12-6-3 0,-4 0 0-2,4 5-3 2,5-10 2 0,1 1 1 0,3 3-4-2,-2 1 1 2,-1-2 0-1,8 9 1 3,-1 1 0-6,1-1 2 4,5-3 2 0,3-5 0 0,-9-2-4-1,5-11 0 0,-5 3 1 1,10-4-2 0,-1-3 1-2,-7 15 0 1,9-5 4 1,-5 10 2 0,-2 5 12-1,2 0-9 0,7 1-1 1,0-6-2 0,-3 3-5-2,3-2-3 2,0 9 1 1,0-7 3-2,0 1-2-1,3-4 4 2,17-1 2 0,8-5-2 0,5 15 2-2,9-4 1 2,-1-3-1 0,-4 4-2 0,3-10-2-2,-4-1-4 1,-7-6 0 2,7-1 0-1,0-8 0-3,5 5 0 4,2-8 0-1,14 2 0 0,2-4 0-1,2-5 0 0,-1 3 0 2,5 0 0-2,-6-2 0-1,2 2 0 2,-1-2 0 0,0-5 0 0,-3 0 0-1,-1 0 0 0,-8 0 0 1,12-12 0 0,4-13 0-3,-1-6 0 3,4-6 0 0,0-4 0 1,-8-7 0-2,-10-6 0 1,4-7 0-1,0-12 0 1,-11-6 0-2,-4-8 0 2,-15-9 0 0,-5 3 0 0,-13-5 0-2,-5 5 0 3,0 0 0-2,0 6 0 1,-34 8 0-1,-11 10 0 0,-16 10-5 1,-2 9-9 0,-13 7-11-2,7 9-27 2,-3 10-42 0,11 3-37 0,5 8-42-2,48 13-51 2,8 0-125 0</inkml:trace>
    </iact:actionData>
  </iact:action>
  <iact:action type="add" startTime="34085">
    <iact:property name="dataType"/>
    <iact:actionData xml:id="d10">
      <inkml:trace xmlns:inkml="http://www.w3.org/2003/InkML" xml:id="stk10" contextRef="#ctx0" brushRef="#br1">27721 15262 468 0,'0'0'134'5,"0"0"11"3,0 0-12-2,0 0-50 1,0 0-23 2,0 0-19-1,0 0 23-2,7-62 25 2,-50 62 1 0,-15 0-19 0,-4 0-22-2,-15 19-9 2,-7 11-12 0,3-5-6 0,-15 2 0-2,12 0-5 2,3-3-5 0,1 4 12 2,8 4-3-4,6 3 0 2,5 11 3-1,-1 4-3 1,-8 4-1-1,5-4-8 1,-1 1-3 0,5-6-3 0,-2-1 0-2,5-1 0 2,6-4 1 0,4 10-3 0,5 3 10-3,-3 2 1 4,5 5 5 0,10 0 1-2,-5-9-15-1,9 2 5 2,-2 1-5-1,8-3-2 2,-2 6-3-3,6 6 4 1,-2 0 0 1,10 3 2 0,-7 3 2-2,13-3-4 2,3 12 5 0,0 2-6 1,0 2 3-4,0 10-4 4,8-15 6-2,8-9-1 1,4-5-2-2,-13-15 4 2,6-3-8 0,3-6 3 1,-6-11-5-4,5 0 5 5,8-5-4-4,10 9 5 3,9-3-5-4,16 2 5 4,6-1 1-1,16-4 6 0,14-5-4-3,0-6-4 4,3-3 5-1,1-5-5-1,-11 2 1 0,2-3 0 0,3 2-1 1,-2-7 1 0,8 2-4-1,-5-2 1 0,-3 3-2 2,8-3-2-2,-9 0 0-1,4 0 1 2,-6-3-2 0,4-19 2 0,-4-9-1-1,0 0 0 1,3-5 1 1,-6-4 0-4,8 3 0 3,-7-2 1 0,-1 0-1 0,-3-3 1 0,-6-8-2-3,-14-7 2 3,-4-12-2 0,-10-17 0 1,-10-4 1-2,-10-15 0 0,-6-1-3 2,-13-5 1-3,-8-7 1 0,0-4 1 3,0-1-1-2,-17-3 0 1,-6 8 0-2,-9 4 0 3,4 16-1-1,-2 11 2 0,-9 11 0-2,-6 12-3 4,-10 10 2-3,-3 6-3 1,-9 9 4-3,0 12-3 3,-11 0 3 0,-2 9 0-2,3 1 1 1,1 2-2 1,9 0 2 1,6 6-2-1,22 1 1-3,4 6-3 3,16 2-11 0,8 0-13 1,-5 0-28-5,-5 0-29 4,1 17-44-1,20-11-85 2,0 5-152-3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9:31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29">
    <iact:property name="dataType"/>
    <iact:actionData xml:id="d0">
      <inkml:trace xmlns:inkml="http://www.w3.org/2003/InkML" xml:id="stk0" contextRef="#ctx0" brushRef="#br0">7768 6118 538 0,'0'0'229'7,"0"0"-72"-1,0 0-36 3,0 0-46-2,0 0-25 2,0 0 19-4,0 0 6 3,31 0-3 0,-31-3 1 1,0 3-13-4,0 0-13 4,0 0-9-1,0 0-7 1,0 0-11-4,0 0-5 2,0 0-6 2,0 0-2-1,0 0 8-2,-4 9-5 2,-12 4 4-1,3-1 0 2,-11 1 0-2,4-1 6 0,-7-2 1 0,-10 2-3 1,4 2-5-1,-11 1 0 1,-9-4-6-1,1 3 3 3,-19-4-3-5,10-2 2 3,-3-5-4 0,0 1 1 0,0-4 0-2,-2 0 2 2,5 0 1 0,-1 0-3 0,-2 0-1-2,3 0-1 1,-3 0 0 2,10 0-1-1,7 0-2-2,7 0 0 2,11 0 0-1,15 0 1 1,4 0-2-2,7 0 1 3,-1 0 0-1,4 0-1 0,-9 0 1-2,9 0-2 2,0 0 1 0,0 0 0 0,-3 0-1-2,3 0 1 2,0 0 0 0,0 0 1 0,0 0-2-2,0 0 3 2,0 0-1 0,0 0-1 0,0 2 1-2,0-2-1 2,0 4 0-1,0 5 1 2,0 4-1-2,0 8 1 0,-1 7 0 1,-2 10 2 0,3 2-3-2,0 4 2 1,0 7-1 2,0 0 0-1,0-1 0-3,0 1-1 4,0-3 0-1,0-1 0 0,3 1 2-2,-2-3-2 2,2 0 0 0,8 1 0 0,-9-5 0-1,5-1 1 0,2 0 0 0,1-2-1 2,0-4 1-3,-3 0 0 2,4-1-1 0,-1-1 0 0,3 4 1-2,-3-1 1 3,-1 0-2-2,-1 1 0 1,-5-2 0-3,3 0 0 7,1-1 0-7,-4-2 1 3,-1-2-2-2,-2-2 2 1,2-3-2 1,7 1 2 1,-4 2-1-1,-3 4 0-2,3 9 0 1,-5-4-1 2,0 1 2-3,0-3-2 2,0-9 3 0,0 3-4-1,0-5 3 2,0-3-1-3,0 2 0 1,0 6 1 3,0 11 0-3,0 3 0-2,0 3-1 4,0 0 1-1,0-4-2-1,0-5 2 0,0 3-2 1,0-5 1 0,0 2 0-2,0 1 0 2,0-2 0-1,-7 9 0 2,5 0 1-4,-10 7-1 3,10 5 0 1,-3-5 0-1,1 1 0-2,-5 5 1 2,9-3-1-1,0 4 0 2,-3 7 1-3,3 0-1 2,0 5 0-1,0-1 0 2,0 3 0-3,0-6 1 1,0 0-2 2,0-2 1-1,0 4 0-2,0-4 0 2,0 4 1-1,0-1-2 3,0 5 2-5,0 6-2 3,0-6 2 0,0 2-2 0,0-7 1-2,0 4 0 2,-7 1 0 0,7-5 0 0,0 1 0-3,0-13 0 4,0 11 0-1,0-4 1 0,0 0-1-2,0-4 1 2,0-1-1 0,0 5 0 0,0 8 0-2,0 1 0 2,0 8 0-1,0-10 0 2,0-7 1-3,0-6-3 2,0-9 3-1,0 0-2 2,0-7 1-3,0 1 0 2,0-3 1 0,0 2-1 1,0-1 0-4,0 3 0 3,0-3 0 0,0 4 0 0,0-9 0 0,0 0 0-3,0-4 0 4,0-2 0-2,0 3 0 1,0-2 0-1,0 1 0 0,0-2 0 2,0-2 0-3,0-4-1 1,0 1 2 2,0-4-2-1,0 1 2-2,0 3-2 2,0-4 2 0,0 3-1 0,0-2 0-2,0 0 1 2,0 2-2 0,0 4 2 0,3-3-2-2,1 2 3 2,-4 2-3 0,3-4 1 0,-3-7 0-2,0-1-1 2,0-9 2-1,0-1-2 2,6-1 2-3,-6 1-1 2,0-5 0 0,0 0 1 0,3 3-1-2,1-3 2 2,-1 5 0-1,10 0 0 3,-6 2-1-5,11-5-1 3,1 1 3 0,1-3-3 0,5 5 2-2,7-5-1 2,5 0 1 0,10 3-2 0,6-3 1-2,1 0-1 2,4 0 1-1,6 0-1 2,1 0 1-3,-13 0-2 2,3 0 2 0,-11 0-2 0,-7 0 0-2,4 0 0 1,-2 0 1 1,2 0-1 1,2 0 1-3,-2 0 0 1,-1 0 0 2,-1 0 0-1,-8-3 1-3,-4 0 0 4,-1 3-1-1,3 0 0 0,-4-2 0-1,-2-1 0 0,16 3 0 0,-4 0 0 2,1-2 1-3,-1 2-2 2,1-7 2 0,-2 2-3 0,-11 2 4-2,-3-2-2 2,-7 5 0 0,-3-4 0 1,1 4 1-4,-4 0-1 3,-1 0 1 0,-6-1-1 0,5 1 0-2,0 0 0 2,-5-4-1 0,0 4 0-1,0 0 1 0,0 0-2 1,3-8 2 0,0-12-4 0,-3-13 0-2,0-12 4 2,0-10-2 0,0-9 1 0,0-3 1-2,0-2-1 3,0-2 0-2,0 0 1 2,-3 6 1-4,-10 0-1 3,10-1 1 0,-4-3-1 0,-7 2 0-2,10 1-1 2,-9 1 1 0,0 1 0-1,3 0 0 0,3 3 0 0,-6 6-1 2,-3-6 1-1,4 1 0-2,0-2 1 1,5 5-1 2,3 3 1-1,-2 2-1-2,6-4 0 2,-3-1 1 0,0-2-1 1,-1 0-3-5,4 3 3 5,0-1 1-2,0 4-1 2,0 2 0-3,0-2 0 2,0 3-1-1,0-5 2 1,0 5-1-1,0-3 0 2,0 3 1-2,0-1-1 1,0-6 0-2,7 0-2 2,2-5 3 0,2-9-1 0,1-4 0-2,-3-2-1 2,-1 4 1 0,4 4 1 0,0 0-1-3,-5 5 0 4,3 2 0-1,-3 0 0 0,-4 3 0-2,0-3 0 2,-3-4-1 0,0-3 1 0,0 1 0-2,0 4 1 2,0-1-1 0,0 8-1 0,0 2 1-2,0 1-1 2,0 4 2 0,0-11-1 0,0-8 1-2,0-6-1 2,0-13-2 0,0 5 2 0,0 1 0-2,0 14 0 1,0 10 1 2,0 1-1-1,0 6-1-2,-3 3 1 1,0-4-1 1,-4-2 3 0,1-5-3 1,6-11 2-4,-4-6-2 4,4-6 1-1,0 1 0-2,0 3-1 2,0 1 2 0,0 13 0 2,0 4-1-6,0 13 0 4,0-1 0 0,0 3 1 0,0 0-1-2,10 3-1 2,-7 0 1-1,-3 3 0 1,0 5 0-1,0 9-2 2,0 10 1-2,0 10 1 1,0 5-4-3,0 0-10 4,0 0-55-2,0 0-44 2,0 0-41-3,0 0-70 2,4 0-136 0</inkml:trace>
    </iact:actionData>
  </iact:action>
  <iact:action type="add" startTime="21662">
    <iact:property name="dataType"/>
    <iact:actionData xml:id="d1">
      <inkml:trace xmlns:inkml="http://www.w3.org/2003/InkML" xml:id="stk1" contextRef="#ctx0" brushRef="#br0">8150 6834 598 0,'17'0'215'8,"-8"0"-67"0,-5 0-31 0,6 0-35-1,8-2-36 0,5-4-8 1,10-3-4 0,9-2 0-2,0 0 16 2,18-8-5 0,9-1-4 0,11 0 0-2,11-2-3 2,19-4-2 0,18-5-9 0,8 0-7-1,2-2-6 0,3-1-4 1,-1 2 6 0,5 5 4-2,2-3-4 2,3 4 2 0,-6-5-9 0,1 2 3-1,-2 4-5 0,14-2-1 1,-1 3 2 0,7 6-5-2,1 3 0 2,-1 10 2 0,8 5-2 0,-1 0 3-2,1 0 0 2,-3 7 2 0,6 16-2 1,-3 1-1-4,-1 1-3 3,-9-1 0 0,-11-1 0 0,4 4-4-2,0 5 3 3,1 0-4-1,17 3 6 0,7 7-3-2,8 9 1 2,11 11 1 0,20 10-2 0,5 11 1-2,-1 4 2 2,-5 0-2 0,-14-3 3 0,-22-5-4-2,-10-4-3 2,-20 0 2 0,-10-11-3 0,-11-6 4-3,-15-4-1 4,-7-10 1-1,-21-5 0 0,-6-2 0-2,-4 0 1 2,-10 5-2 0,-6 0 2 0,-5-2-1-2,-5-1 0 1,-7-7 0 1,-17-5 0 0,5-2 0-1,-15-13 0 1,-9-7 1 0,-8-2-2 0,0-3-2-2,0 9 0 2,-2-4-3 0,-38 7 3 0,-23-1 1-2,-14-9 0 1,-15-2 1 2,-1 0 0-1,-16 0 1-2,8-8 0 1,2-3 1 2,11 0 0-1,6 2 0-2,10 6-1 2,21 3 0 0,18 0 0 0,7-3 0-2,11 3 0 2,15 0 0-1,0 0 2 2,0 0-2-3,0 0 6 2,0 0 0 0,38 0-2 0,19 0-3-2,11 13-1 1,24 6-1 1,6 1 1 1,12-2 0-3,-6 6 0 2,6-4 0-1,-10 1 1 2,-13-2 2-3,-6-5-2 2,-8-6 1 0,-17-6 3 0,-15-2-2-3,-18 0 4 3,-16 0-5 1,-2 0 4-1,-5 0-4-2,0 0-2 2,0-7-4-1,-12-35 4 2,-28-14 0-4,-15-14 1 4,-2-6-1-1,9-5 1 0,-5-1-1-2,12 7 0 2,2 11 0 0,19 21-2 0,12 12-2-2,0 11-13 2,3 6-52 0,2-6-50-1,-1-5-55 0,4 16-106 1,0 1-306 0</inkml:trace>
    </iact:actionData>
  </iact:action>
  <iact:action type="add" startTime="25825">
    <iact:property name="dataType"/>
    <iact:actionData xml:id="d2">
      <inkml:trace xmlns:inkml="http://www.w3.org/2003/InkML" xml:id="stk2" contextRef="#ctx0" brushRef="#br0">17396 8111 628 0,'31'-19'245'8,"-28"19"-98"-1,-3-1-83-1,0-1-48 2,-16 2-15 0,-25 0 15 0,-11 0 4-2,0 13-3 3,-3 23 19-2,13 11 1 1,0 5 9-2,8 6 0 2,11 2-7 0,6-8-9 0,9-5-10 0,5-6 2-2,3-13-10 2,3-5-4 0,41-12 9-2,17-9-9 3,7-2-5-2,7-6-1 1,-11-32-2 0,-6-15 0 0,-22-12 0 0,-4-9-1 0,-23-5 0 0,-9 8 0-1,0 22 0 0,0 21 1 1,0 23-1-2,0 5 1 1,0 1 0 1,0 48 9-1,-9 10 15 0,-2 12-3 2,11-4-8-1,0-3-2-1,0-12-7-1,0-5-3 2,0-13-1 0,0-10-2-1,0-6-8 0,0-10-40 1,5-8-31 0,13 0-68 0,-5 0-70 0,-6 0-276-3</inkml:trace>
    </iact:actionData>
  </iact:action>
  <iact:action type="add" startTime="26285">
    <iact:property name="dataType"/>
    <iact:actionData xml:id="d3">
      <inkml:trace xmlns:inkml="http://www.w3.org/2003/InkML" xml:id="stk3" contextRef="#ctx0" brushRef="#br0">17748 8529 597 0,'0'0'216'5,"0"0"-95"4,0 0-47-3,0 0-15 2,0 0-1-1,0 0 0 0,51-211-13 0,-35 166-13 2,4 9-5-2,1 10 9-1,-1 9-3 2,0 13-12 0,2 4 4 1,-5 2 7-4,7 43-14 4,-4 13-17-1,-3 10-1-1,2 3 1 0,-6-7-1 2,-6-9 0-2,7-9-5 0,-7-11-14 2,-7-22-13-4,3-7-29 4,7-6-25-1,-3-9-39-2,13-33-107 2,-15 13-59 0,9-2-239 0</inkml:trace>
    </iact:actionData>
  </iact:action>
  <iact:action type="add" startTime="26628">
    <iact:property name="dataType"/>
    <iact:actionData xml:id="d4">
      <inkml:trace xmlns:inkml="http://www.w3.org/2003/InkML" xml:id="stk4" contextRef="#ctx0" brushRef="#br0">18538 8111 239 0,'0'0'285'6,"0"0"-111"3,0 0-58-1,0 0-67-3,0 0 12 3,0 0 16 0,0 0 2 0,-140 38-3 0,96 5-3-1,4-1-16 1,6 2-8-1,14-1-13-1,16-7-17 3,4-3-7-2,0-4-5 1,9-7-1-1,38-9-6 0,-2-9 1 1,12-4-1 0,-14 0-3-2,-5-19 1 2,-15-23 0 3,-3-12-6-4,-4-5 4 0,-11 2-1 0,-5 7 3 0,0 14 0 1,0 10 2 1,0 13 0-4,0 7 0 3,0 6 0 0,0 0 0-2,0 0 1 3,0 40 4-2,-5 18 3 1,3 13-3-2,2 12-2 2,0 8 2 0,0 18-1 0,0 9 1-2,0 9-1 2,7 3 0 0,9-7 3 0,-13-10 1-3,-3-18-4 3,0-16 0 1,-26-23-4-1,-24-20-2-2,-2-21-1 2,-16-15-3-1,10-9-18 2,12-50-58-3,18-20-34 2,28 27-27-1,0 7-122 1</inkml:trace>
    </iact:actionData>
  </iact:action>
  <iact:action type="add" startTime="27251">
    <iact:property name="dataType"/>
    <iact:actionData xml:id="d5">
      <inkml:trace xmlns:inkml="http://www.w3.org/2003/InkML" xml:id="stk5" contextRef="#ctx0" brushRef="#br0">19024 8023 677 0,'0'0'215'5,"0"0"-109"3,0 0-37 1,0 0-23-2,0 0-26 0,0 0-3 1,-23 401 5-1,34-386 2 1,21-15-2-2,21 0-12 3,-6-17-8-1,7-25-1-1,-11-12 2 0,-2-5-3 1,-2 1 1-1,-18 9-1 2,-1 18 0-3,-7 15 0 1,-7 14 2 3,-6 2 1-3,0 0 4-2,0 13-1 4,0 26-2-2,0 15-2 2,0 2 5-3,-3 0 5 1,3-5 1 2,0-12 4-2,0-7-14 0,0-7-3 0,0-15 0 1,0-1-22 1,3-9-36-3,11 0-64 2,-7-6-149 0,5-12-114 0</inkml:trace>
    </iact:actionData>
  </iact:action>
  <iact:action type="add" startTime="27905">
    <iact:property name="dataType"/>
    <iact:actionData xml:id="d6">
      <inkml:trace xmlns:inkml="http://www.w3.org/2003/InkML" xml:id="stk6" contextRef="#ctx0" brushRef="#br0">19789 7068 158 0,'0'0'216'6,"0"0"-85"0,0 0 39 2,0 0 25-1,0 0-73 1,0 0-82-2,0 0 15 2,98 271 9 0,-85-143-15 0,-13 7-3-2,0 11-15 2,0 0-2 1,0-8-5-1,0-21-15-3,0-22-4 3,0-18-2 0,0-25-3 2,-12-18 0-5,8-17-2 4,1-14-12-1,3-3-38-1,0-5-51-1,0-34-16 2,0 9-79-1,0 6-205 3</inkml:trace>
    </iact:actionData>
  </iact:action>
  <iact:action type="add" startTime="28213">
    <iact:property name="dataType"/>
    <iact:actionData xml:id="d7">
      <inkml:trace xmlns:inkml="http://www.w3.org/2003/InkML" xml:id="stk7" contextRef="#ctx0" brushRef="#br0">20442 7982 511 0,'0'0'167'3,"0"0"-46"6,0 0-53-1,0 0 21 0,0 0-17-3,0 0-7 3,-118-24 7 0,76 73-15 0,18 3-14-2,3 2-6 2,10-1-3 1,11-5-15-2,0-6-10-1,14-14-4 2,15-11-2 0,12-10-3 0,8-7 0-1,-5-9-3 1,-5-36-3 0,1-17-1-1,-15-11-3-1,-9-4-2 5,-3 17-6-4,-13 17 11 2,3 23 4-4,-3 17 2 2,0 3 0 1,0 0 1 1,0 29-1-4,0 16 1 3,0 5 3 0,0 6-3 0,0-3-1-3,0 1 0 4,0-3-39-1,0-10-49 0,0-7-54-2,4-28-41 2,2-6-145-1</inkml:trace>
    </iact:actionData>
  </iact:action>
  <iact:action type="add" startTime="28556">
    <iact:property name="dataType"/>
    <iact:actionData xml:id="d8">
      <inkml:trace xmlns:inkml="http://www.w3.org/2003/InkML" xml:id="stk8" contextRef="#ctx0" brushRef="#br0">20727 8383 315 0,'0'0'164'6,"0"0"-10"3,0 0 37-3,0 0-49 2,0 0-38 0,0 0-19 0,0 0-19-3,76-318-6 4,-75 280-20-2,15 6-4 1,-4 12-8-1,15 3-3 1,-5 5-9 0,5 5-3-1,10 1-9-1,3 2-4 3,17 4-4-1,2 0-9 0,5 0-55-2,-36 0-91 3,3 0-120-1</inkml:trace>
    </iact:actionData>
  </iact:action>
  <iact:action type="add" startTime="29356">
    <iact:property name="dataType"/>
    <iact:actionData xml:id="d9">
      <inkml:trace xmlns:inkml="http://www.w3.org/2003/InkML" xml:id="stk9" contextRef="#ctx0" brushRef="#br0">22306 7146 635 0,'0'0'247'9,"0"0"-91"-2,0 0-49 1,0 0-38-2,0 0-26 2,0 0 4 0,0 0 1 0,-64-121-16-1,15 116-11 1,5 1-7-1,-4 4-6 2,2 0-4-4,3 0-1 4,6 9-1-1,10 11-1-1,4 8 2-1,2 6-3 2,4 5 4 0,17 6 2 0,0 8-2-2,0 9 3 4,0 8 2-4,0 10 3 3,4 2 3-4,17 3 2 3,-4 8-3 1,9 11-2-1,-6 5-7-2,6-1 2 2,-5 0-2 0,-11-19-2 0,3-15-1-3,-9-16-2 4,-4-17 0-1,0-12-3 0,0-11-4-2,0-18-31 2,0 0-48-1,6-15-76 1,4-17-45-2,-3-7-206 3</inkml:trace>
    </iact:actionData>
  </iact:action>
  <iact:action type="add" startTime="29727">
    <iact:property name="dataType"/>
    <iact:actionData xml:id="d10">
      <inkml:trace xmlns:inkml="http://www.w3.org/2003/InkML" xml:id="stk10" contextRef="#ctx0" brushRef="#br0">22236 7891 209 0,'0'0'434'6,"0"0"-249"2,0 0-36-3,0 0-42 4,0 0-35-2,0 0-37 2,-307-3-24-4,265 11-9 4,10 0-2-2,20-4-19 1,12-4-78-2,0 0-67 2,0 0-232 0</inkml:trace>
    </iact:actionData>
  </iact:action>
  <iact:action type="add" startTime="29969">
    <iact:property name="dataType"/>
    <iact:actionData xml:id="d11">
      <inkml:trace xmlns:inkml="http://www.w3.org/2003/InkML" xml:id="stk11" contextRef="#ctx0" brushRef="#br0">22648 8390 755 0,'0'0'196'5,"0"0"-104"2,0 0 4-2,0 0-3 4,0 0-23-1,0 0-2 0,43-298-16-2,-22 223-10 3,-5 10-14-3,1 12-3 3,2 14-8-4,4 13-8 4,2 7-5-1,-1 11-3 0,13 4-2-2,6 4-12 1,11 0-35 2,-8 12-44-1,6 11-44-3,-11 3-17 3,-11 9-4 1,-22-21-168 0,-6 2-274-4</inkml:trace>
    </iact:actionData>
  </iact:action>
  <iact:action type="add" startTime="30198">
    <iact:property name="dataType"/>
    <iact:actionData xml:id="d12">
      <inkml:trace xmlns:inkml="http://www.w3.org/2003/InkML" xml:id="stk12" contextRef="#ctx0" brushRef="#br0">23351 8046 176 0,'0'0'286'6,"0"0"-148"3,0 0 7-1,0 0-52-2,0 0-26 1,0 0-6 1,143 5-8 0,-125-14-10-2,-2-6-8 3,-9-5 2-2,6-5-16 2,-10-1-15-3,-3-2-3 2,0 2-3-1,0 3 1 2,-19 8-1-3,-19 8 0 2,-1 7 0-1,2 0 5 2,-3 20 8-4,13 25 23 3,2 8 16 1,9-1-5-1,0 10-6-3,15-10-14 3,1-1-3 2,0-9 0-2,0-5-4-2,27-9-4 2,14-9-11 0,5-14-4 0,5-5-1-2,3 0-3 2,2-24-26-1,-9-8-31 2,-10 7-39-2,-2 0-25 1,-33 19-47-1,-2 0-230 0</inkml:trace>
    </iact:actionData>
  </iact:action>
  <iact:action type="add" startTime="30627">
    <iact:property name="dataType"/>
    <iact:actionData xml:id="d13">
      <inkml:trace xmlns:inkml="http://www.w3.org/2003/InkML" xml:id="stk13" contextRef="#ctx0" brushRef="#br0">24052 7803 519 0,'0'0'240'5,"0"0"-107"4,0 0-66-4,0 0 12 3,0 0 0 1,0 0-19-3,-215 231-4 1,174-167-8 1,18 4-10 0,8-4-9 1,15-10-8-4,0-15-12 4,0-14 0-2,35-10-3 1,4-15-5-2,18 0 0 3,-5-31-1-1,0-23 0-1,-11-15-1-1,-18-11-1 3,-3-7 2 0,-7 3-3-1,-10 20 3-3,-3 21 0 3,0 26-1 0,0 17 1 0,0 6 0-2,-3 56 0 2,-30 28 2 0,-1 26 2-2,4 6 1 2,-3 5 5 0,7 8 5-1,5 3 5 2,1 2 7-3,0-7 1 2,4-10-9 0,9-13 0 0,-6-18-9-2,8-25 0 2,1-24-5-1,4-22-5 2,0-21 3-4,0 0 0 4,40-49-3-2,8-37-8 2,16-20-12-3,6-3-15 2,-11 15-7-1,-11 23-11 1,-10 20-25-2,-15 18-37 3,-23 33-87-2,0 0-275 2</inkml:trace>
    </iact:actionData>
  </iact:action>
  <iact:action type="add" startTime="31181">
    <iact:property name="dataType"/>
    <iact:actionData xml:id="d14">
      <inkml:trace xmlns:inkml="http://www.w3.org/2003/InkML" xml:id="stk14" contextRef="#ctx0" brushRef="#br0">24411 8089 642 0,'0'0'217'5,"0"0"-75"4,0 0-64-1,0 0-23 0,0 0-12-2,0 0 0 2,0 313-7 0,0-291 6 0,27-5-10-2,25-4-17 2,0-9-10 0,9-4-3 0,-1 0-1-2,-7-4-1 2,-13-45-1-1,-12-21-5 0,0-14-7 1,-24-4-2 1,4 16-2-2,-3 27 11 1,-5 26 6-2,3 19 0 2,2 0 3 0,-5 47 12 0,3 25-6-3,1 21-6 5,8-3 0-3,-8-9 1 1,-4-20-4-2,0-12 0 1,0-17-2 2,0-19-10-2,0-10-35 0,0-3-73 0,4-9-83 1,2-15-175-2</inkml:trace>
    </iact:actionData>
  </iact:action>
  <iact:action type="add" startTime="31541">
    <iact:property name="dataType"/>
    <iact:actionData xml:id="d15">
      <inkml:trace xmlns:inkml="http://www.w3.org/2003/InkML" xml:id="stk15" contextRef="#ctx0" brushRef="#br0">25122 8301 507 0,'0'0'181'6,"0"0"-60"1,0 0-50 2,0 0-28-1,0 0-13-3,0 0-8 3,244-267-10 0,-236 236-3-1,-8 10-5 1,0 9-4-1,0 12 2 1,-29 0 5 1,-1 8 8-3,-8 28 10 1,6 9 5 1,5 4 4 0,7-2-4-1,8 3 3 1,12 1 0-1,0-3-12 3,0-4-14-6,9-7-5 5,14-12-1-1,10-8-1 0,2-10-5-2,4-7-26 2,2 0-49 0,8 0-38 0,-42 0-85-2,3 0-131 2</inkml:trace>
    </iact:actionData>
  </iact:action>
  <iact:action type="add" startTime="31805">
    <iact:property name="dataType"/>
    <iact:actionData xml:id="d16">
      <inkml:trace xmlns:inkml="http://www.w3.org/2003/InkML" xml:id="stk16" contextRef="#ctx0" brushRef="#br0">25524 8458 413 0,'0'0'182'6,"0"0"-33"0,0 0-29 2,0 0-16-1,0 0-18-1,0 0-23 2,100-167-2 0,-80 130-9 0,-1 5-16 1,1 13 4-4,-2 6-7 4,-2 3-16-1,4 7-8 0,-1 3-6-2,2 0 1 1,0 20-3 1,8 25-1 0,1 8-2-2,-4 7 1 3,-4-8 1-2,-3-8 0 3,-6-11-3-5,-10-11-6 4,-2-10-28-2,-1-12-24-2,3 0-14 4,7-9-43-2,-2-36-23 1,-3 15-192 1</inkml:trace>
    </iact:actionData>
  </iact:action>
  <iact:action type="add" startTime="32104">
    <iact:property name="dataType"/>
    <iact:actionData xml:id="d17">
      <inkml:trace xmlns:inkml="http://www.w3.org/2003/InkML" xml:id="stk17" contextRef="#ctx0" brushRef="#br0">26246 7904 359 0,'0'0'116'10,"0"0"-55"-7,0 0 23 5,0 0 46 0,0 0-38 0,0 0-20-3,-148 61-12 4,114-19 3-1,11 5 31-1,7 3-24-1,15-1-24 3,1-5-7-1,0 1-4-1,1-5-7-1,36-1-10 2,3-3-8 0,7-8-6 1,6-11-4-3,7-12 1 2,-4-5-1 1,-8 0-11-1,4-13-34-2,-11-15-28 3,-12-9-37-2,3-1-22 2,-32 14-102-4,4 4-150 2</inkml:trace>
    </iact:actionData>
  </iact:action>
  <iact:action type="add" startTime="32395">
    <iact:property name="dataType"/>
    <iact:actionData xml:id="d18">
      <inkml:trace xmlns:inkml="http://www.w3.org/2003/InkML" xml:id="stk18" contextRef="#ctx0" brushRef="#br0">27008 7620 410 0,'0'0'105'7,"0"0"124"1,0 0-76-2,0 0-50 3,0 0-69-2,0 0-15 2,2 257 29-4,-47-127 2 4,-12 9-5-2,11-3-5 0,-8-4-6 0,15-10-5 1,10-5-9 0,0-18-9 0,10-22-9-1,10-25-2 0,6-22 0 1,-1-18-4 1,4-12-31-3,0 0-41 1,0-25-52 1,0-24-4-2,23-10-122 3,-1 0 83-1,-2 0 156-1,-1 1 15 2,-1-3 27-3,-13 0 44 1,-5-4 49 3,0-5-18-3,0-5-19-1,0-4-20 2,0-5-3-1,-3-3-13 0,-17 0-19 1,0-3-19-1,-12 1-6 1,0 8-3 1,-4 0-6-3,20 62-67 2,9-1-199 1</inkml:trace>
    </iact:actionData>
  </iact:action>
  <iact:action type="add" startTime="33392">
    <iact:property name="dataType"/>
    <iact:actionData xml:id="d19">
      <inkml:trace xmlns:inkml="http://www.w3.org/2003/InkML" xml:id="stk19" contextRef="#ctx0" brushRef="#br0">27742 7860 763 0,'-6'9'286'5,"6"-9"-115"3,0 0-8 0,0 0-33-1,0 0-24-1,8 0-5 2,33 0-33 0,10 0-24 0,18-12-8-2,-1-5-12 2,5-3-7 0,-9 7-8-1,-12 4-3 1,-23 6-5 0,-10 3-1-1,-12 0-7 2,-7 0-41-4,0 0-65 4,0 5-55-1,-10 29-26-3,-8-17-106 3,0 1-420 1</inkml:trace>
    </iact:actionData>
  </iact:action>
  <iact:action type="add" startTime="33699">
    <iact:property name="dataType"/>
    <iact:actionData xml:id="d20">
      <inkml:trace xmlns:inkml="http://www.w3.org/2003/InkML" xml:id="stk20" contextRef="#ctx0" brushRef="#br0">27772 8146 797 0,'0'0'260'6,"0"0"-92"1,0 0-40 0,0 0-40 2,0 0 6-2,0 0-2 0,0 0-22 0,193-31-17 1,-132 27-28 0,2 1-14-1,-2-1-11-1,-6 4-7 2,-5 0-47 1,-2 0-87-1,-47 0-78 0,2 7-103-2</inkml:trace>
    </iact:actionData>
  </iact:action>
  <iact:action type="add" startTime="34244">
    <iact:property name="dataType"/>
    <iact:actionData xml:id="d21">
      <inkml:trace xmlns:inkml="http://www.w3.org/2003/InkML" xml:id="stk21" contextRef="#ctx0" brushRef="#br0">28966 7585 502 0,'0'0'294'9,"0"0"-128"-3,0 0-42 2,0 0-56 0,0 0-6 0,0 0 4-3,28 309 11 4,-5-237-19-2,9 4 12 2,6 1-16-2,-5-13-7-1,2-5-3 3,1-17-7-2,-8-10-11-1,1-13 1 3,-9-11-9-2,-10-8-8 1,16 0-2-2,0-5-8 3,3-42-2-2,10-24-3 1,-1-28 3-2,-3-27-2 4,-8-22 3-3,4-19 0 1,-4-7-1-3,10-6-1 4,-4 3 2-1,-7 14-4 0,-9 17 3-2,-1 20-3 2,-11 21-6 0,-2 21 4-1,-3 20-4 0,0 21 1 2,0 18 2-1,0 11 2-1,0 11 6-1,0 0 0 2,0 3 0 0,0 0 1 0,0 0-1-2,0-2 0 2,4-5 1 0,9-1-1 0,10 1 2-2,13-3 2 3,15 3-2-3,19 3 5 3,11 4-4-3,6 0-3 2,6-3 2 0,7 2-2 0,-3-6 0-2,-6 2 0 3,-1 0 6-2,-15 1-2 1,-7 1 0-2,-17 3 0 2,-10 0-2 0,-12 0 0 0,-21 0-2 0,1 0 1-2,-6 0-1 2,-3 0 0 0,0 0 0-3,0 0 1 4,0 0 0-2,0 12 0 2,0 27 11-3,9 19-9 2,2 4-1 0,-8 3-1-1,2-15 0 0,-5-8-1 1,0-10-2 0,4-4-1 0,2-6-5-2,-3-1-20 2,4-5-25 0,2-7-52-1,-1-6-45 0,0-3-110 1,0 0-770-1</inkml:trace>
    </iact:actionData>
  </iact:action>
  <iact:action type="add" startTime="35213">
    <iact:property name="dataType"/>
    <iact:actionData xml:id="d22">
      <inkml:trace xmlns:inkml="http://www.w3.org/2003/InkML" xml:id="stk22" contextRef="#ctx0" brushRef="#br0">30403 6643 233 0,'0'0'157'5,"0"0"4"4,0 0 49-2,0 0-33 2,0 0-90-4,0 0-40 4,0 0 3-1,-12 189-3-1,12-127-18 0,-3-4-9 0,-2-4-12 2,2-13-8-2,3-11 0-1,0-17-3 3,0-8-16-1,0-5-41 0,0 0-81-3,0 0-256 4</inkml:trace>
    </iact:actionData>
  </iact:action>
  <iact:action type="add" startTime="35553">
    <iact:property name="dataType"/>
    <iact:actionData xml:id="d23">
      <inkml:trace xmlns:inkml="http://www.w3.org/2003/InkML" xml:id="stk23" contextRef="#ctx0" brushRef="#br0">30680 7548 833 0,'0'0'170'5,"0"0"-92"2,0 0-47 1,0 0 27 0,0 0 38-2,0 0-16 2,-341 5-22 0,257-5-15-2,0 0-18 4,11 0-15-4,10 0-6 2,18 0-2-3,6 0-2 4,10 0-2-2,17 0-22 2,12 0-102-3,0 0-74 1,7 0-51 1</inkml:trace>
    </iact:actionData>
  </iact:action>
  <iact:action type="add" startTime="35903">
    <iact:property name="dataType"/>
    <iact:actionData xml:id="d24">
      <inkml:trace xmlns:inkml="http://www.w3.org/2003/InkML" xml:id="stk24" contextRef="#ctx0" brushRef="#br0">30312 7911 515 0,'0'0'288'6,"0"0"-119"2,0 0-25-1,0 0-65 2,0 0-20-4,0 0-13 4,143 35-3-2,-123-8-9 2,1 7-1-3,-4 1 4 1,-7 4-8 1,-10 8-12 1,0-5-14-4,0 2-3 4,-24-4 0-2,-18-10-1 2,-3-5-2-3,-12-11 1 2,-2-11 0-1,5-3-1 1,3 0-1-1,11-17-8 1,11-5-7 0,19 0 1 1,10 1 9-5,0 3 3 4,0 3 0 0,2 4 1 2,32 5 5-5,1 6 2 2,12 0 2 2,-3 0 4-2,-2 20 2 0,4 5 5 1,6 7-1 0,-11 1-8 0,-3-2 8 0,-2 0-4-3,-8-3-10 4,-5-8 0-1,-7-4-1-2,-8-7-18 2,1-7-53-1,-9-2-81 2,0 0-112-4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5:24.32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51">
    <iact:property name="dataType"/>
    <iact:actionData xml:id="d0">
      <inkml:trace xmlns:inkml="http://www.w3.org/2003/InkML" xml:id="stk0" contextRef="#ctx0" brushRef="#br0">25395 6584 647 0,'0'0'174'6,"0"0"-55"1,0 0-13 1,0 0-29 0,0 0-35-1,0 0-5 0,0 0 7 2,-338-158 13-2,158 158-2 0,-26 26-9 0,-27 24-10 2,-8 16-3-1,12 16-16-2,13 15-6 4,32 16-5-2,34 13 0 0,42 9-3-2,45 8 2 2,26 9-3 0,37 5 3 0,10 9 2-3,80 3 5 3,58 2 1 0,62-13-3 1,48-22 0-2,50-31-5-1,16-47-1 3,1-42-2-2,-10-28-2 0,-47-89-1 0,-38-47-1 1,-66-39 1 0,-49-26-1-1,-62-24 1 2,-35-10 1-2,-18-1 0 1,-38 24 0-3,-33 33 0 3,-26 48-2 1,-16 56 2 0,-12 51-3-4,-18 36-4 3,-34 19-31 0,-25 48-51 0,-22 15-19-2,141-29-81 2,-1-8-269 0</inkml:trace>
    </iact:actionData>
  </iact:action>
  <iact:action type="add" startTime="13860">
    <iact:property name="dataType"/>
    <iact:actionData xml:id="d1">
      <inkml:trace xmlns:inkml="http://www.w3.org/2003/InkML" xml:id="stk1" contextRef="#ctx0" brushRef="#br1">21784 5027 403 0,'0'0'192'5,"0"0"-81"3,0 0 25 0,0 0-47 0,0 0-34 0,0 0-8-1,0 0-5 0,-857 17-7 0,670 25-15 0,-3 14 12 1,22 14-5 0,12 18 4 2,27 18-5-2,16 16-3-2,33 14-7 1,36 9 0 3,31-2 2-3,13 3 1-2,60 0 3 3,57 0 0 0,56 0-2 0,51-5-11-1,42-22 1 0,47-18-10 2,10-39 2-2,-3-45 0 0,-27-17 0 0,-39-71 0 2,-50-39 0-2,-50-28 0 0,-44-24-1 1,-33-25 1 0,-25-18 0 0,-40-8-2-3,-12 6 0 3,-26 7 1 0,-51 30-1-1,-28 36-1 1,-19 29-1 1,-30 36-15-3,-7 29-54 4,-7 35-61-4,109 5-109 1,2 45-625 1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2:59:31.49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6">
    <iact:property name="dataType"/>
    <iact:actionData xml:id="d0">
      <inkml:trace xmlns:inkml="http://www.w3.org/2003/InkML" xml:id="stk0" contextRef="#ctx0" brushRef="#br0">25757 15223 733 0,'0'-17'271'7,"0"17"-133"2,0 0 4-2,0 0-27-1,0 13-16 2,0 39-11 1,23 25-45-1,18 29 3 0,15 17-1-3,7 18-1 3,15 16-1 1,9 9-9-3,13 2-12 2,2-10 14-1,-2-20-15 2,-8-29-6-4,-28-25-10 5,-19-23 4-3,-10-23-6 1,-27-12-3 0,1-13-1-3,-9-11-21 4,0-2-41-1,0 0-40-3,0 0-44 4,0-2-28-1,-17-37-34 0,-15-16 7-2,20 25-172 4,-4 6-196-4</inkml:trace>
    </iact:actionData>
  </iact:action>
  <iact:action type="add" startTime="5873">
    <iact:property name="dataType"/>
    <iact:actionData xml:id="d1">
      <inkml:trace xmlns:inkml="http://www.w3.org/2003/InkML" xml:id="stk1" contextRef="#ctx0" brushRef="#br0">26320 16244 364 0,'0'0'242'7,"0"0"-50"-2,0 0-35 4,0 0-53-2,0 0-17 2,0 0-17-3,-77-21 27 1,36 47-20 1,-15 10-14 1,-10 15 14-4,-9 16-2 4,-6 18-9-1,-3 1-10 0,0 1-13-2,4-7-19 2,7-22-11 0,17-14-12 0,15-17-1-2,18-16-1 1,16-11-27 2,7 0-43-1,0 0-39-2,43-30-52 1,-2 9-65 2,16-3-344-2</inkml:trace>
    </iact:actionData>
  </iact:action>
  <iact:action type="add" startTime="7710">
    <iact:property name="dataType"/>
    <iact:actionData xml:id="d2">
      <inkml:trace xmlns:inkml="http://www.w3.org/2003/InkML" xml:id="stk2" contextRef="#ctx0" brushRef="#br1">27504 16086 842 0,'0'0'297'6,"0"0"-189"2,0 0 31 0,0 0-59-1,0 0-38-1,0 0 19 3,0-3 33-2,40 3-7 1,20 0-48-2,21 0-9 2,3 0 0 0,9 0-13 0,-26 0-14-2,-9 3 0 2,-22 2-3 0,-26 2-6 0,-10-7-57-1,0 5-86 0,-3 10-72 1,-19-5-126 1,1 7-407-3</inkml:trace>
    </iact:actionData>
  </iact:action>
  <iact:action type="add" startTime="7988">
    <iact:property name="dataType"/>
    <iact:actionData xml:id="d3">
      <inkml:trace xmlns:inkml="http://www.w3.org/2003/InkML" xml:id="stk3" contextRef="#ctx0" brushRef="#br1">27470 16460 438 0,'0'0'544'7,"0"0"-374"1,0 0-14-1,0 0-56-1,0 0-51 5,0 0-2-6,0 0 23 2,151 0 0-1,-88-6 5 4,-3 3-7-4,9 0-10 3,0 3-29-3,-5 0-16 2,-16 0-8 0,1 0-5 0,-5 0-12-2,-14 0-44 1,2-11-66 2,-5 0-66-1,-27 2-56-2,0 3-121 3</inkml:trace>
    </iact:actionData>
  </iact:action>
  <iact:action type="add" startTime="8327">
    <iact:property name="dataType"/>
    <iact:actionData xml:id="d4">
      <inkml:trace xmlns:inkml="http://www.w3.org/2003/InkML" xml:id="stk4" contextRef="#ctx0" brushRef="#br1">29274 15616 505 0,'0'0'188'5,"0"0"-74"2,0 0-14-1,0 0-46 3,0 0 31-1,0 0-5 0,-167-28 9-3,52 82-21 3,-12 14 0 0,-12 13-33 0,17 12-11-1,6 12 3 0,32 9-10 1,26 6 3 0,23 4 4-2,35-3 7 2,0-6 6 3,63-3 4-4,38-10-6-1,35-18-12 2,25-20 5 1,13-35-13-2,-10-29-11-1,-3-12-2 1,-18-63-2 2,-21-35 0-1,-22-31-3-2,-36-15-4 2,-35-7-1 0,-25 11 4 0,-4 28-1-2,-23 25-3 3,-31 30-42-2,-14 18-39 1,-9 14-27-2,-15 14-83 2,60 23-32 0,0 0-451-1</inkml:trace>
    </iact:actionData>
  </iact:action>
  <iact:action type="add" startTime="8791">
    <iact:property name="dataType"/>
    <iact:actionData xml:id="d5">
      <inkml:trace xmlns:inkml="http://www.w3.org/2003/InkML" xml:id="stk5" contextRef="#ctx0" brushRef="#br1">29990 15030 854 0,'0'0'203'5,"0"0"-95"2,0 0-38 2,0 0-34-2,0 0 79-1,0 0-48 3,-545-7 33-2,307 7-14 1,-19 0-12-1,-17 0-9 0,-15-6-11 2,-9-8-14 0,4 1 6-3,3 4-20 2,-6 4 1 1,-2 5-1-2,-8 0-21-1,5 0-5 2,8 0 6 0,26 0-5 0,34 9-2-2,50 4 1 2,47 2-4 0,50 2-4 0,30-7 4-2,37-1-2 2,13-6 6 0,7-3-2-2,0 0 2 1,0 0-5 0,0 2-3 2,0 15 0-2,0 11-4 0,0 14 5 1,0 6 0 0,0 12 4 0,0 4-2-2,0 9 4 2,0 11 1 0,-11 8 0 0,7 19-1-2,-10 12 0 2,2 12 0 0,-4 11 1 1,-1 6-1-5,-4 11 3 5,1 6-4-1,7 7 2 0,3 11-4-3,1-11 2 4,5-13 2-1,4-30 1 0,0-41 0-2,0-30 1 2,0-23-2 1,0-16 2-1,17-9-2-2,18 3-3 1,7-3 3 1,0 3-1-1,15-9 2 0,1 4 0 1,8-4 1 0,18-8-1 0,21 5 3-3,28-5-1 3,24 5 3 1,11-2-1 0,26 1 4-4,9-1 4 3,-2-3 4 0,20 0-3-1,-2 0 1 0,1 2 4 1,18 1-6 3,7-1-9-7,3-2-4 3,15 0 0 1,4 0 0 1,-12-7 0-2,-17-8 0-1,-25 13 0 2,-14 2 0 1,-11 0 0-2,-13 0 0-1,-17 0 0 4,-17 0 0-3,-18 0 0 1,-5 0 0-2,-18 0 0 1,-12 0 0 2,-13 0 0-1,-17 0 0-2,-17 0 0 2,-11 0 0 0,-9 0 0-1,-8 0 0-1,-2 0 0 2,-3 0 0 1,-4 0 0-2,8 0 0-1,-11 0 0 2,2 0 0-1,1 0 0 2,-1 0 0-3,-3 0 0 2,6 0 0 0,-6 0-7 0,0 0-5-2,4-15-4 2,-4-30 0-1,0-39 13 2,0-40-1-3,0-45 0 2,0-44 4 1,-17-45 2-2,-2-29-2-1,-1-11 1 1,-5 9 1 2,-4 25-2-1,5 39 1-2,-3 41 0 2,7 42-1 0,7 26-2 0,6 23 2-2,4 26-2 2,3 20 2-1,0 18-42 2,0 13-29-3,0 7-28 1,0 6-39 2,0 3-40-2,0 0-86 0</inkml:trace>
    </iact:actionData>
  </iact:action>
  <iact:action type="add" startTime="14145">
    <iact:property name="dataType"/>
    <iact:actionData xml:id="d6">
      <inkml:trace xmlns:inkml="http://www.w3.org/2003/InkML" xml:id="stk6" contextRef="#ctx0" brushRef="#br2">13301 9217 520 0,'0'0'431'6,"0"0"-287"1,0 0-80 0,0 0-27 2,0 0-15-1,0 0 16-2,42 7 39 1,12-22-1 2,5-7-3-1,12-10 5-3,11-5 11 4,15-10-18-2,19-12-14 2,8-11-7-3,17-6 0 2,20 0-14 2,3 6 0-4,-6 8-6-1,-6 3-4 4,-25 6 3-1,8-7-16 0,9-7-13-2,12-6 0 2,23-6 0 1,8-3 0-2,13 10 0 1,-6 1 0-3,-13 4 0 4,-17 8 0-1,-19 0 0-2,-5 0 0 2,-8 0 0 0,-3 4 0 0,5-6 0-2,-10 3 0 2,-3-3 0 0,-1-10 0 0,0 1 0-2,3-6 0 1,-1-1 0 2,-1 6 0-1,-6 0 0-3,-10 3 0 3,-4 3 0 0,-1 5 0 2,-3-2 0-3,6 1 0-1,-1 11 0 2,-2 8 0 0,-3 8 0-2,-13 9 0 2,-9 5 0 0,-9 1 0 0,-10-1 0-2,-9 5 0 2,-3-1 0 0,-12 5 0-1,5-2 0 0,-17 4 0 1,3-3 0 0,-8 7 0 0,-1-1 0-2,-12 6 0 2,0-3 0 0,-2 3 0 0,0 0 0 0,0 0 0-3,0-2 0 4,-36-4 0-2,-23-5 0-1,-22-1 0 3,-14-3 0 0,-5-1 0-2,-3 2 0-1,6 2 0 2,10 4 0 0,6 8 0 0,15 0 0-2,9 0 0 1,16 0 0 1,11 0 0 1,17 0 0-3,11 0 0 2,2 0 0 0,0 6 0 0,0 3 0-3,44 2 0 4,26 8 0 0,30 3 0-2,16-5 0-1,4 0 0 2,2-3 0 0,-6 3 0-1,-15-5 0 1,-18-1 0-2,-11 0 0 3,-23-6 0-1,-14 4 0-2,-17-3 0 2,-11-1 0 0,-7 10 0 0,0 9 0-3,0 14 0 4,-20 6 0-1,-4 3 0 2,-12 2 0-6,11-4 0 3,2-6 0 2,0-5-37-1,6-11-43-2,4-13-23 2,10-10-40 0,3 0-51 0,0-8-59-1,0-21-74-1</inkml:trace>
    </iact:actionData>
  </iact:action>
  <iact:action type="add" startTime="15256">
    <iact:property name="dataType"/>
    <iact:actionData xml:id="d7">
      <inkml:trace xmlns:inkml="http://www.w3.org/2003/InkML" xml:id="stk7" contextRef="#ctx0" brushRef="#br2">19902 6171 537 0,'0'0'166'6,"0"0"-24"-1,0 0-21 3,0 0-57 0,0 0-32 0,0 0 0-1,0 0 19 0,253-63-4 2,-200 30-5-2,7-3 3-1,1-9-4 2,5-9-13 0,-19 4-14 0,-2-4-9-2,-9 16-3 2,-16 9 0 0,-4 17-1 0,-12 10 0 0,-4 2 4-2,0 0 7 3,0 22 9-2,0 29-11-1,0 11-3 3,0 9-4-1,0-6 5-1,0 9-1 2,0-3 2-3,0 4 0 2,-1 4 0 0,-2-3 1-2,3-3-4 1,0-11 0 3,-9-12-4-3,8-12 1-2,-5-16-2 3,2-11-1 2,1-5-1-3,-3-6 0-1,2 0 0 2,-1 0-2 0,-13 0 2-1,-20 0 2 0,-6 0-2 1,-12-3 1 0,1 0 0 0,7 3-2-2,0 0-2 1,12 0-1 2,0 0 5 0,18 0 0-4,11 8 0 3,4-2 4 0,3 3-2 0,0 1 9-2,26 2 4 2,22-4 13-1,32-4 2 1,17-4 11-1,16 0-1 1,9 0-10-1,-2 0 0 1,-10-7-11-2,-16 2-1 3,-33 2-6 0,-19 3-7-2,-24 0-4 1,-14 0-1-2,-4 0-35 2,-32 0-121 0,-33 0-19-2,24 0-117 1,17 0-758 1</inkml:trace>
    </iact:actionData>
  </iact:action>
  <iact:action type="add" startTime="16441">
    <iact:property name="dataType"/>
    <iact:actionData xml:id="d8">
      <inkml:trace xmlns:inkml="http://www.w3.org/2003/InkML" xml:id="stk8" contextRef="#ctx0" brushRef="#br2">13184 12797 678 0,'0'0'244'7,"0"0"-61"1,0 0-64 0,0 0-13-2,0 0-39 2,0 0-15 0,0 0 11 0,651-289 10-2,-511 216-17 2,5 0 13-1,6 0-14 2,7-1-6-3,12-1-13 1,-4-6-10 3,-3-4-9-2,-2-3-3-2,8 2 2 2,2-1 10 0,9 3-10 0,1 8-1-1,0 3 3 0,-8 5-2 1,-8 7 0 1,-5-1-7-4,-11 0-1 6,4 3-8-5,-9-3 0 2,5 1 0-2,-4-3 0 1,-8 6 0 1,-13 8 0 0,1 2 0-1,-2 6 0 0,7 5 0 3,-2 1 0-3,-3 5 0-1,4-6 0 2,-5-2 0-1,0-3 0 1,-8 0 0-2,-15-1 0 3,-4 5 0-2,-13-2 0 3,-4 3 0-5,-3 4 0 3,-11-2 0-1,-5 4 0 2,-4 0 0-3,-1 4 0 2,-8-1 0-1,-7-1 0 2,-5 11 0-4,-13 1 0 4,-7 4 0-2,-11 9 0 0,5-3 0-1,-7 1-7 2,4 4 2 0,-7-3 0 0,0 3 3-2,3-3-1 2,-3 5 1 0,1 0 0 0,-1-3-4-2,0-2-5 1,-4-7-10 2,-24-1 18-1,-4-1 0-2,8 4 3 2,-1 0-2-1,6 2 1 1,-1 2 1-1,4 3-3 2,-1 3 2-3,-2 0-1 2,-3 0-3-1,-17 0-6 1,-5 0 6 0,-14 0-5 0,-1 3-4-2,-8-3 3 3,11 0 4-2,2 0-5 1,22 0 1-2,5 0 7 1,15 0 3 1,3 4-1 1,9-4 4-3,0 0-2 2,0 0 2 0,0 5 0 0,21-3 4-2,34 1-6 2,22-3-1-1,7 0 1 2,17 0 1-3,-1 0 0 2,-3-17 0 0,-7 4 1 0,4 1 0-2,-14 7-1 3,0 0 0-2,-15 5 1 1,-17 0-2-2,-26 0-1 2,-17 0 1 0,-5 0-1 0,0 8-1-2,0 16 1 2,-23 8 1 0,-9 7-1 0,3 8 2-2,-5 4-1 2,9 3 0-1,-8-7 0 2,22-5 0-3,-2-5 0 2,6-10-1 0,4-3 1 0,-3-2 0-2,6 0-5 2,0 1-37 0,0 5-50 0,0-5-36-2,0-5-25 2,0-14-51 0,9-4-37 0,1 0-546-2</inkml:trace>
    </iact:actionData>
  </iact:action>
  <iact:action type="add" startTime="17588">
    <iact:property name="dataType"/>
    <iact:actionData xml:id="d9">
      <inkml:trace xmlns:inkml="http://www.w3.org/2003/InkML" xml:id="stk9" contextRef="#ctx0" brushRef="#br2">20047 9453 619 0,'0'0'166'7,"0"0"-13"1,0 0-51-1,0 0-23 1,0 0-24-1,0 0-24 2,0 0-5-4,218-25 3 4,-175 3 4-1,11-4-6 0,3-7-4-2,-7-4-10 2,7 0-7-1,-5 1-1 1,-20 10-4-2,-3 12 0 2,-20 6 0 1,5 8 2-1,-13 0-2-2,-1 8-1 1,0 36 1 2,0 10 0-1,0 18-1-2,0 6 2 1,0 9 0 3,0 2-1-3,0-4 5-1,0-5-3 2,0-11 2 0,0-10-1 0,0-6-1-3,0-13 0 4,0-9-3-1,0-9 1 0,-13-7-1-2,2-4 0 2,-9-5-1 0,-12-3-1 0,-6-1 1-2,-1 0 0 1,-2 4-1 1,9 1 0 1,-2 6-1-3,9 1 3 2,2 0-1 0,7-3 2-1,14 1-1-1,2-1 1 4,0 0 4-3,0-3 0 1,28 1 0-2,28-9 9 2,13 0 18 0,12 0 8 0,10 0-5-2,-7 0-9 2,-6 0-11 0,-15 0 1 0,-26-4-8-1,-13 4-8 0,-11-1 0 0,-13-5-8 2,0-4-67-3,-16-3-88 2,-5 10-81 0,5 3-458 0</inkml:trace>
    </iact:actionData>
  </iact:action>
  <iact:action type="add" startTime="18991">
    <iact:property name="dataType"/>
    <iact:actionData xml:id="d10">
      <inkml:trace xmlns:inkml="http://www.w3.org/2003/InkML" xml:id="stk10" contextRef="#ctx0" brushRef="#br2">23512 9423 675 0,'0'0'107'7,"0"0"-28"1,0 0 1-3,0 0-32 4,0 0 26-2,0 0 23 2,0 0 14-3,123-101-9 1,-82 72-29 1,15-4-15 1,5-3 3-3,14-8 4 2,12-6-5 0,19-11-4-1,30-12-14-1,30-7 3 4,26-2-19-3,9 8 9 1,7 2-18-2,5 11 0 2,-4 2-1 0,1 0-6 0,-18 1 2-3,2-4 0 4,6-4 0-1,-3-1-3 0,0-6-1-2,5-2-3 2,-7-1 1 0,11 0-2 0,-17-1-4-2,-10 10-1 2,-2 5 1 0,-16 4-1-1,0 1 2 0,-2-2 0 1,-1 5 0 0,-7 1 3 0,3 4-4-2,-5-3 2 2,0-1-1-1,5-9 2 2,-3 5-3-4,-14 4 2 4,-16 8-1-1,-10 11 0 0,-2 10-1-2,-18 4 0 2,-1 3-2-1,-19 0-1 2,-5 2-1-3,-19 3 0 2,-10 2-1 0,-10 2 5 0,-11 2-3-2,-3 2 2 2,-8 0-2 0,-3 4-4 0,1 0-1-2,-1 0-7 2,-2 0-4 0,0 0 4 0,0-3 1-3,-2-2 0 4,-37-7 11-2,-9-1 2 2,-28-4-1-3,-7 0 1 2,-11 0-5-1,-9 6-12 2,6 2-6-3,8 3 5 3,20 2 5-2,21 4 4-1,16 0 5 2,12 0 4 0,12 0 1 0,8 0 0 0,0 0 1-2,0 0 4 2,0 0-1 0,25 0 0 0,37 0-4-3,28 0 0 4,18 0 1-1,6 4-1 0,-2 11 0-2,-14 6 0 2,-17 8 0 0,-20 4 0-2,-11 4 2 2,-20 0-1 0,-14 4-1 0,-16 2 0 0,0-1-3-2,0 2 2 1,-41-3-8 1,-5-10-18 1,-8-5-40-3,8-5-28 2,-3-10-21 0,17-11-9 0,9 0-68-3,23-14-127 4,0-17-203-1</inkml:trace>
    </iact:actionData>
  </iact:action>
  <iact:action type="add" startTime="19908">
    <iact:property name="dataType"/>
    <iact:actionData xml:id="d11">
      <inkml:trace xmlns:inkml="http://www.w3.org/2003/InkML" xml:id="stk11" contextRef="#ctx0" brushRef="#br2">31186 6351 623 0,'0'0'147'3,"0"0"-108"5,0 0 16 0,0 0 22-1,0 0-16 0,0 0-17 2,-422 363 18-2,351-260 1 2,11 2-1-3,24 3-2 2,32 1-8-1,4-8-8 1,19-13-9-1,46-14 0 1,28-18 1-1,11-29-13 2,16-23-11-2,-10-4-1 1,1-54-4 0,-30-38-7 1,-22-29-1-4,-38-20 0 4,-21-1-6-2,-40 16-22 1,-57 23-30-3,-20 34-45 4,-11 31-67 0,67 38-58-3,5 15-318 2</inkml:trace>
    </iact:actionData>
  </iact:action>
  <iact:action type="add" startTime="20671">
    <iact:property name="dataType"/>
    <iact:actionData xml:id="d12">
      <inkml:trace xmlns:inkml="http://www.w3.org/2003/InkML" xml:id="stk12" contextRef="#ctx0" brushRef="#br2">23555 12853 284 0,'0'0'400'6,"0"0"-218"2,0 0-64-1,0 0-19 0,0 0 3 2,0 0-2-2,0 0-6 0,724-258-26 1,-520 173-7-1,28-10 0 2,10-6-10-3,6-8-9 3,6-9-4-2,1-1 1 0,-2 2-16 0,5 1 0 1,5 1-4 0,9 8-4 0,-9 2-1-3,-3 8 1 4,-16 4-10-2,-6 6-4-1,-21 5 9 3,-12 7-1-1,-5 5-2 0,-19 4 1 0,0-1-2-2,-17-2-1 2,0-11-2 0,-4-6 2-2,-2-8-4 2,-1 8 2 0,-9 2 0 0,-15 16-3 0,-17 14-2-2,-30 16 1 2,-9 12 0 0,-18 3 1 0,0-2 0-2,-14 0-1 1,12-9 1 2,-6 0-1-1,5 3 0-2,1-3 1 2,-1 9 0 0,4 3 0 0,-8 2 1-2,-3 6-1 2,-8 1 0-1,-14 0 0 2,-7 7 0-3,-8 1 2 1,-8 3-2 3,-1-4-1-5,7 1 0 3,-7 3 1 0,0-2-2 0,-1 4 2 0,-2 0 0-3,0 0-1 5,0 0-7-3,-5 0-8 2,-48 4 3-4,-17 5 7 3,-17-3 4 0,-4-6-16 0,8 0 2-2,-4 0-5 2,16-2 7 0,15-8 6 3,15 3-3-8,18 4 5 4,7 0-2 2,12 3 4-1,4 0 3-2,0 0 1 2,0 0 3 0,0 0 2-1,4 0 1-1,35 0-4 3,18 0-2-1,22 0-2-1,5 0 2-1,-2 0 0 2,5 0-2 2,-13 0 3-4,-8 0-1 1,-12 19 1 1,-18 11 4 0,-11 2 0-3,-9 8-4 4,-16 4-2-1,0 4 1 0,-21 0-3-2,-32-3-1 2,-4-2 3 0,6-17-9 0,-1 1-17-2,4-10-36 1,8-6-13 2,4-9-15-1,4-2-38-2,17 0-52 2,15-16-85 0,0-3-135 0</inkml:trace>
    </iact:actionData>
  </iact:action>
  <iact:action type="add" startTime="21578">
    <iact:property name="dataType"/>
    <iact:actionData xml:id="d13">
      <inkml:trace xmlns:inkml="http://www.w3.org/2003/InkML" xml:id="stk13" contextRef="#ctx0" brushRef="#br2">31858 9380 684 0,'0'0'44'7,"0"0"62"-1,0 0-27 2,0 0-70 0,0 0-1 0,0 0 21-2,-133-45 3 3,42 99 9-2,-7 18 2 0,6 16 6 0,10 7-2 1,22 1-6 0,10-8-9-2,14-11-3 2,22-6 5 1,14-9-6-1,0-12-1-2,37-9-3 1,27-14-8 4,19-16-3-6,8-11-3 2,-1 0-3 0,-3-30-3 4,-18-25-2-5,-15-1-2 0,-24-11 0 2,-16-6 0 1,-14-2-3-2,0-11-1-2,-37-3-22 4,-26-7-26-1,-17 4-51 0,-7 4-10-2,49 70-103 2,5 11-329 0</inkml:trace>
    </iact:actionData>
  </iact:action>
  <iact:action type="add" startTime="27110">
    <iact:property name="dataType"/>
    <iact:actionData xml:id="d14">
      <inkml:trace xmlns:inkml="http://www.w3.org/2003/InkML" xml:id="stk14" contextRef="#ctx0" brushRef="#br2">16670 13779 646 0,'0'0'157'7,"0"0"-15"2,0 0-47-1,0 0-25-2,0 0-27 1,0 0-7 2,88-82 3-1,-88 79 0-3,-11-6 14 4,-46 1 26-2,-22 3-7 2,-21-1-14-4,-18 6 9 3,-6 0-5 0,-14 0-11 0,-3 0-6-1,2 14-1 1,1 0-14 0,6-3-8 0,-8-5-1-2,-8 0-1 2,-1-1 13 0,-15 3-6 0,-9-1 2-2,-12-3-5 1,-12-4-4 2,-3 0-10-1,-9 0 1-2,2 0-9 2,12 0-2 0,19 0 0 0,15 0 0-2,11 0 0 2,16 0 0 0,3 0 0 0,11 6 0-2,15 6 0 1,5 0 0 2,3-4 0-1,16-1 0-2,14-4 0 2,15 0 0 0,25-3 0 0,9 0 0-2,13 0 0 2,5 0 0 0,0 0 0 0,0 0 0-2,0 0 0 2,0 0 0 0,0 0 0-1,0 0 0 0,0 0 0 2,-6 0 0-2,1 0 0 1,-2 0 0-2,-6 0 0 2,-7 0 0 0,13-6 0 0,-7 4 0-3,9 2 0 4,-5 0 0-1,7 0 0 0,3 0 0-2,0 0 0 1,0 0 0 2,-8 0 0-1,-5 0 0-2,2 34 0 2,-8 8 0 0,2 12 0-1,-4 2 0 1,1 6 0-2,-3 3 0 5,5-7 0-3,-11 2 0-2,6 2 0 3,0-4 0-2,-10 13 0-2,9 3 0 3,3 8 0 0,2 11 0 1,-1 10 0-2,4 19 0-1,11 11 0 2,-2 3 0 0,4 2 0 0,3 4 0-2,0-5 0 3,0 9 0-2,0 3 0 1,3 2 0-2,7 7 0 2,8 4 0-1,-1-6 0 0,-5-8 0 1,-1-2 0 1,9-2 0-2,-4-7 0 2,2-4 0-5,1-12 0 6,5-8 0-3,-3-4 0 3,0 0 0-6,1-1 0 5,-3-7 0-2,-5-15 0 0,-8-9 0 0,4-13 0 2,-7-5 0-2,-3-9 0 1,5-10 0-2,-5-9 0 2,2-14 0 0,-2-9 0 0,11 0 0-3,-8 1 0 3,-1-1 0 0,3 7 0-2,-5-1 0 1,10 2 0 2,-3 1 0-1,-4-6 0-1,0-3 0-1,3-3 0 3,-2-5 0-1,-1 0 0 0,1 0 0-2,17 10 0 2,11-3 0 0,8 3 0-1,4 1 0 0,1 0 0 1,7 4 0 0,-4-4 0 0,15-4 0-2,14 5 0 2,28-9 0 0,35-3 0-2,37 0 0 1,36 0 0 2,9 0 0-1,1-3 0 1,-21 3 0-4,-5 0 0 4,-13 0 0-2,-3 0 0 1,0 0 0-2,2 0 0 2,-9 3 0 0,-9 2 0 0,-1 2 0-3,-6-2 0 4,1 0 0-1,-8 4 0 0,-10-4 0-2,-11-2 0 2,8 0 0-1,1-3 0 2,-4 0 0-4,-8 0 0 4,-6-3 0-1,-1-2 0 0,-16 2 0-2,9 3 0 2,-13 0 0 0,-16 0 0-2,-2 0 0 2,-16 3 0 0,0 5 0 0,-16 7 0-1,1-6 0-1,-18 4 0 3,-2-5 0-1,-11-2 0-2,-14-3 0 2,4-1 0 0,-7-2 0 0,-2 0 0 0,-1 0 0-3,0 0 0 4,3 0 0-1,-3 0 0 0,0 0 0-2,0 0 0 2,0 0 0 0,0-15 0 0,0-43 0-2,0-37 0 3,0-35 0-2,-3-27 0 0,-30-27 0 0,1-11 0 1,-4-10 0 0,0-9 0 0,8 11 0-2,2 9 0 2,19 18 0 0,0 18 0 1,1 18 0-4,0 5 0 3,6-2 0 0,-13-1 0 0,6-15 0-2,-11-10 0 2,-5-2 0 0,0 14 0 0,-11 23 0-3,11 33 0 4,6 30 0-2,14 18 0 1,2 10 0-1,1 3 0 1,0 1 0 0,0-4 0-2,0-5 0 2,0-17 0 0,0-18 0 0,0-9 0 0,0-7 0-2,0 4 0 2,0 7 0 0,0 11 0 0,0 13 0-2,0 12 0 2,0 12 0-1,0 9-2 0,0 6 2 2,0-4 0-1,0-2 0-1,0-2 0 0,0-5-1 0,0-1 0 0,0 4-2 2,0-2 3-1,0 0-2-3,-15-6 0 4,3 1 1-1,-5-3-3 0,-6-1 3-3,5 10-2 4,4 8 2-2,-1 7-4 2,5 7 2-3,-6 5 1 2,-8 3 0-1,-10 0 2 2,-12 0-1-3,-8 6 2 3,-2 16 0-2,-4 1-1 1,8-6 1-2,-4-4-1 2,-1-7 0 0,14-3-1-1,2-3 0-1,9 0 0 2,12 2-2 0,5 4-12 1,-11 11-81-4,-1 17-44 4,11-17-41-1,12 10-122 0</inkml:trace>
    </iact:actionData>
  </iact:action>
  <iact:action type="add" startTime="30342">
    <iact:property name="dataType"/>
    <iact:actionData xml:id="d15">
      <inkml:trace xmlns:inkml="http://www.w3.org/2003/InkML" xml:id="stk15" contextRef="#ctx0" brushRef="#br2">11911 14124 343 0,'0'0'292'7,"0"0"-184"1,-33-27-62 0,-31-35 60 1,-23-22-57-4,-23-19-2 3,-10-17-7 1,-12-17 10-2,3-21-13-1,4-14 18 2,12-13 19 0,22-18-5 1,11-14-2-2,7-4-3 0,16-4-13 1,16 12-12-2,-1 11 3 2,17 2-17 1,8 3 1-2,-2 0 8-1,-1-4-7 2,2-8 11 0,-1-8-12 0,8-1-4-2,-2 4-4 2,0 4-5 0,10 8-2 1,3 9-3-3,0 11 3 0,0 11-6 3,20 11 2-2,9 4-5 0,-1 6 3 1,-5 5 2 0,10 13 1 3,3 14 0-8,-4 9-3 5,21 10 2 0,-9 11 1 1,13 6 2-4,7 6-3 3,-2 5 2 0,12 1-5 0,-7 2 6-2,7-2-7 2,-6-3 2-1,1 3-1 2,1-1-1-3,4 4 1 1,-2 8-3 2,1 2 2-2,-1 7 1 0,-4 2-1 1,8 4-1 0,-12 1 4 0,15-6-4-2,-8 5 0 2,0-1 0 0,9-2-1 0,-6 2-1 0,6-2 0-2,-3 1 0 4,-6 2 0-4,8 1 1 2,2 7-1-2,4 1 2 1,4 3 2 2,10-2 3-3,2-1-4 1,7-1-1 2,5 2 4-2,-2 3-1 0,18 4 4 1,0 4-6 0,25 6 2 0,7 5-1-1,3 4 1 0,13 3 1 1,-6 2-6 0,16 0 0-2,-8-3 0 4,-9-9 0-4,10-2 0 2,-15-3 0-2,10-7 0 2,-1 0 0 0,-1-1 0 0,2-1 0-2,-4-3 0 1,-3 5 0 2,-1-3 0-2,-5-1 0 0,8-3 0 0,-6 1 0 2,-3-5 0-1,-5 3 0-2,-11 1 0 1,-4 0 0 2,-1 4 0-1,1-2 0-2,0 1 0 2,-1-3 0 0,-1-5 0-1,2-4 0 0,-6 2 0 1,-8 1 0 0,-8 4 0 0,-4-1 0-3,-8 3 0 3,-7 1 0 1,-13-3 0-1,0-2 0 0,-19 2 0-2,-4 1 0 2,-12 0 0 0,-11 4 0-2,-1-1 0 2,-4 5 0 0,-8 2 0 0,5-5 0-2,-2 3 0 2,2 2 0 0,-10-4 0 0,1 8 0-2,-7 7 0 2,-1 2 0 0,-9 7 0-1,2 2 0 0,-2-3 0 0,6 2 0 2,-6-9 0-2,14 2 0 0,2-2 0 1,7-2 0-1,-7 3 0 2,4 2 0-2,-6 2 0 0,-8 2 0 2,-10 6 0-2,0-3 0-1,-3 3 0 2,0 0 0 0,0 0 0 0,0 0 0-2,0 0 0 2,-30 3 0 0,-30 21 0 0,-21 10 0-2,-12 3 0 1,-4 0 0 2,6-9 0-2,-5-6 0 0,12-5 0 1,10-9 0-1,10-5 0 2,24-3 0-2,17 0 0 0,13 0 0 1,10 0 0 0,0 0 0-2,0 0 0 2,17 0 0 0,44-3 0 0,23-10 0-2,9-5 0 2,7 5 0 0,4 3 0 0,-11 2 0-2,-9 3 0 1,-7 0 0 2,-18 5 0-2,-14 0 0 0,-6 0 0 1,-19 0 0 0,1 0 0 0,-18 0 0-2,-3 0 0 2,0 35 0 0,-3 19 0 0,-35 17 0-2,-4-6 0 2,1-7 0 0,8-13 0 0,3-8 0-2,6-14 0 1,11-14 0 2,12-1 0-1,1-8 0-2,0 0 0 1,0 0 0 2,0 0-19-2,1 0-47 0,39 0-47 1,0-21-78 0,-22 4-57 0,0-2-105-2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3:04:06.2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602">
    <iact:property name="dataType"/>
    <iact:actionData xml:id="d0">
      <inkml:trace xmlns:inkml="http://www.w3.org/2003/InkML" xml:id="stk0" contextRef="#ctx0" brushRef="#br0">15345 303 394 0,'0'0'175'1,"0"0"-91"0,0 0-20 15,0 0 6-16,0 0-12 16,0 0-30-16,0 0-2 16,-204 34 7-16,143-18 4 3,1 11-2 12,0 1-8-14,-13 11 2 16,-4 0 0-17,6 8 1 18,-1 8-15-18,1-3-2 3,1 4-1 14,9-2-4-17,0 4-1 18,2 8-5-17,11 4 2 0,-4 6-2 15,14 5 2-16,12 5 0 17,2 6 4-16,10 3 3 15,14-3 7-15,0 4-5 2,0-4 0 13,21 1 10-15,19-2 0 3,14-9-1 12,16-13-3-16,14-16-2 21,29-16-12-20,27-14 0-1,18-18-3 17,10-5-2-17,15 0-3 18,-5-34 1-17,-5-22 0-1,-24-21 1 32,-20-12 1-32,-37-17-4 1,-32-24 3-1,-28-21 1 17,-32-17 0-16,0 1 0 4,-39 18-1 10,-17 34-4-15,-5 28-23 19,-3 20-26-19,-9 15-51 0,49 52-77 17,1 0-316-17</inkml:trace>
    </iact:actionData>
  </iact:action>
  <iact:action type="add" startTime="7425">
    <iact:property name="dataType"/>
    <iact:actionData xml:id="d1">
      <inkml:trace xmlns:inkml="http://www.w3.org/2003/InkML" xml:id="stk1" contextRef="#ctx0" brushRef="#br0">14164 1815 365 0,'0'0'291'1,"0"0"-158"1,0 0-56 17,0 0-7-17,0 0-43 0,0 0-6 14,0 0 13-16,-205 236-1 17,152-168-2-17,-7 4 7 17,4 7-14-16,4 11 2 1,-5 6-3 16,1 7-4-18,5 11 1 2,2 4 0 15,8 1-2-15,11 11 10 15,1 5 3-17,13 14-7 3,7 6 2 12,-7-1-7-15,9-2-10 19,-5-3-4-18,5 3-1 2,7 8 0 15,0 9-2-18,0 4 1 18,7 7-3-18,29 3 3 0,5-6 0 18,15 0-1-18,11-6 1 19,7-4 1-18,9-16-1 0,11-16 0 17,6-17 5-18,7-16 1 3,13-15-6 12,-2-6 0-11,7-5 1 13,1-6-3-17,8 1 1 2,3-7-2 15,0-5 1-17,-6-9-2 18,18-5 1-18,0-10 0 3,8-13 2 25,4-8 1-28,6-11-2 2,4-3 3-1,-5 0 2 14,8-9-1-14,-8-25 1 17,-10-5-6-18,-12-8 3 3,-4 7-2 13,-4 3 0-16,-11 10 1 20,-7 2-2-20,-11 2-1 0,-6 3 1 18,-2-5-1-18,-8 3 1 19,-4-4-1-17,10 4 3-1,-10 1-3 18,7 11 2-19,-11 7 0 2,-2 3 3 13,-4 0 2-14,-2 9-4 16,-6 12-1-17,3 8 1 4,-7-6-1 13,-5-4 2-17,-15 1-3 18,-2-6 1-18,-7 0 1 3,-12-3 0 12,-4-3-1-15,-4-3-1 16,0 2 2-15,-12-4-2 16,3-3 0-17,-1 0 0 5,-1 0 0 10,-5 0 1-15,0 0-2 29,0 2 0-29,0-2-7 2,0 0-2-2,-38 0 5 15,-3 0 4-15,-5 0 2 17,-6 5-1-16,7 7 0 3,-7 3 0 12,7-4-1-16,1 2 1 18,-8 0 0-18,11 0 0 1,11-2 0 16,-1-5-2-16,13-1 2 17,10-2-1-18,7-3 1 2,1 0 0 17,0 0 1-19,0 0 5 3,0 6-2 13,4 2 5-15,37 0-7 17,18 1-1-18,15-3 1 3,-3 0 3 13,5-5 9-15,-11 5 9 17,-6-2 0-18,-9-4-8 3,-16 0-1 13,-3 0-10-16,-12 0 1 17,-12 0 1-17,-6 0 3 3,-1 0 0 13,0 0 1-13,0 0-3 14,0 0-1-17,0 0 1 2,0 0 0 14,0-17-4-16,0-20-3 19,0-18 0-19,0-9 1 3,-11-5-2 13,-10 2 1-16,-12 5 0 20,10 8 0-20,-13 12-2 2,-5 3 0 15,1 9-3-17,0 0 2 19,3 8-10-19,13 5-32 2,4 5-51 12,20 7-56-14,0 5-91 16,0 0 77-15</inkml:trace>
    </iact:actionData>
  </iact:action>
  <iact:action type="add" startTime="10168">
    <iact:property name="dataType"/>
    <iact:actionData xml:id="d2">
      <inkml:trace xmlns:inkml="http://www.w3.org/2003/InkML" xml:id="stk2" contextRef="#ctx0" brushRef="#br1">15525 3192 33 0,'0'0'458'1,"0"0"-335"0,0 0 58 15,0 0-73-16,0 0-38 18,0 0-13-18,-236-28-3 3,165 35-16 12,-3 0-5-15,-9 5-8 18,6-4 5-18,-7 5 5 17,3 4-13-17,4 1 0 2,2 4-5 14,14 7 2-16,-4-2-2 18,2 10-2-18,-3 0-7 17,12 8-2-17,0 4-1 3,-2 10 2 12,11 5-1-15,-10 8-1 20,11 1 4-19,4 2-2 1,6-1 0 15,7-2 2-17,1 4 2 17,8 1-4-17,2-2-1 2,12 7-3 15,4-1 0-17,0 7 5 17,36 0 3-17,25-2 10 4,26-7-3 12,20-10 0-16,28-12-11 22,22-15 0-21,11-6-7-1,9-5-1 17,-13-5 1-17,-8-13-2 18,-15-13 1-17,-1 0 0-1,-15-39-1 16,-8-36 2-16,-12-26 0 18,-15-29-2-17,-27-22 1 1,-19-17-1 15,-24-1 2-17,-17 0-3 17,-3 7 1-17,0 7 2 17,-27 10-3-16,-10 13-11 0,-3 32-28 16,-17 28-34-17,-2 30-63 18,34 43-90-18,-2 9-755 2</inkml:trace>
    </iact:actionData>
  </iact:action>
  <iact:action type="add" startTime="11284">
    <iact:property name="dataType"/>
    <iact:actionData xml:id="d3">
      <inkml:trace xmlns:inkml="http://www.w3.org/2003/InkML" xml:id="stk3" contextRef="#ctx0" brushRef="#br1">15583 4550 404 0,'0'0'227'1,"0"0"-78"1,0 0-34 15,0 0-33-16,0 0-28 17,0 0 4-18,0 0 1 2,210 405-6 14,-152-336-2-16,12 1-2 18,4-2-15-18,20-4 8 17,9 1-11-17,17-2-6 2,18-7-3 14,-2-9-2-16,12-13-3 19,-6-8 6-19,13-10 9 2,-6-7-5 17,8-6 0-18,-4-3-8 1,4 0-12 15,4 0 8-17,7-15 5 20,25-15-13-20,3 4 3 2,14 3 8 17,-2 8-1-19,8 15 5 2,-10 0 1 15,7 0 1-17,-13 4 2 18,-11 16-4-18,-8 0-7 3,-1 1-2 11,-6 2-4-14,14 0 1 16,12-1-3-16,13-2-3 17,2-3-3-17,-4-9 7 18,0 1 0-18,-10 2-3 3,-10 1 4 12,5 6-5-15,-13 3 1 16,-1 4-3-15,-3 0-4 16,-5 2 2-16,5-3 0 1,3-4 2 14,-11 5-1-16,3-2-1 17,-6 3 2-17,-2 6 1 17,-19 1-3-15,-23 1 2-1,-13 0-1 30,-27 0 2-31,-15-6-1 1,1 5-2 0,-5 8 0 14,-1-1-1-14,13 12 0 1,-14 7 0 15,14 0-1-17,-1 8-2 19,-8-2 4-19,9-4-7 3,-1 2 5 12,-5-10-2-15,3-2 2 16,6-1 0-15,-5 1-2 18,-4-6 4-19,1 5-6 0,-3-7 3 19,-11-1-6-19,-4-2 4 17,-11-7 2-17,-7-4 3 2,-15-5-1 18,-5-1-1-19,-9 3-1 1,-3-5-2 15,-4 5 4-17,3-4-4 17,-3 1 4-16,0-1 0 1,0-7 1 14,0-7-3-16,0-5 2 18,0-3-6-17,0 0-8 15,0 0-4-15,-7-6 6 0,-31-19 9 15,-8-2-1-16,-11-10 4 18,-15 3-5-18,4-3-11 3,-12 3 3 15,12 6-2-18,8 3-3 17,11 5 5-17,22 8 6 3,5 7-1 17,10 0 5-20,12 5 4 3,0 0 2 13,0 0 6-16,21 0 1 18,22 0-7-17,11 3-2 1,5 21 3 14,5 2 2-16,5 5 1 19,-5-3-1-18,-3-6 6 1,-1 0-4 15,3-2-2-17,-3-3 2 16,-15-3 3-16,-2-1-1 17,-9-3 1-17,-16-3 4 2,-9-2-5 16,0-5 3-18,-5 2-7 17,-1-2 2-16,-3 0 1 1,10 0-1 14,-4-14-2-16,3-36-4 19,-1-26 1-19,0-20-1 2,-5-8 0 15,7-3-1-16,-7 12 3 18,1 19-3-19,7 23 1 0,-9 19-1 21,-2 14 0-21,3 12-1 2,-3 8-2 14,0 0-15-15,0 0-87 17,0 0-90-18,4 0-103 3,12 16-326 27</inkml:trace>
    </iact:actionData>
  </iact:action>
  <iact:action type="add" startTime="29986">
    <iact:property name="dataType"/>
    <iact:actionData xml:id="d4">
      <inkml:trace xmlns:inkml="http://www.w3.org/2003/InkML" xml:id="stk4" contextRef="#ctx0" brushRef="#br2">3642 7235 462 0,'0'0'203'1,"0"0"-76"17,0 0 20-18,0 0-28 2,0 0-29 16,0 0-3-18,0 0-5 16,53 108-33-14,-3-18 2 0,10 23 12 14,9 7 1-16,13 12-25 17,-1-1-10-17,-5-12-3 2,-11-14-7 13,-16-24-12-15,-10-16-4 17,-14-16-3-17,-6-14-3 19,-10-11-13-19,4-4-38 3,-10-8-31 13,-3-10-17-15,0-2-38 17,0 0-40-17,0-19-45 1,0-3-87 15</inkml:trace>
    </iact:actionData>
  </iact:action>
  <iact:action type="add" startTime="30357">
    <iact:property name="dataType"/>
    <iact:actionData xml:id="d5">
      <inkml:trace xmlns:inkml="http://www.w3.org/2003/InkML" xml:id="stk5" contextRef="#ctx0" brushRef="#br2">4037 8010 87 0,'0'0'503'4,"0"0"-336"11,0 0-41-14,0 0 0 3,0 0-38 12,0 0-16-16,0 0 19 31,-65 64 11-31,23-9-45 0,-1 10-13 1,-11 2-14 27,3-5-11-28,1-12-18 1,3-6 3-1,9-14-4 31,7-6 0-31,7-3-30 2,13-7-54-2,11-14-93 31,0 0-74-30</inkml:trace>
    </iact:actionData>
  </iact:action>
  <iact:action type="add" startTime="32173">
    <iact:property name="dataType"/>
    <iact:actionData xml:id="d6">
      <inkml:trace xmlns:inkml="http://www.w3.org/2003/InkML" xml:id="stk6" contextRef="#ctx0" brushRef="#br3">4969 7644 706 0,'0'0'246'1,"0"0"-110"15,0 0-19-15,0 0-24 14,0 0-37-15,0 0-8 17,102-9-15-17,-54 9-1 18,8 0-1-17,4 0-4-1,-7 0-5 17,-2 0-4-17,3 0-14 17,-11 0-3-16,-4 2-1 1,-14 1-1 17,-6 4-36-19,-18-2-50 17,-1 9-65-17,0-5-87 0,0 1-290 19</inkml:trace>
    </iact:actionData>
  </iact:action>
  <iact:action type="add" startTime="32491">
    <iact:property name="dataType"/>
    <iact:actionData xml:id="d7">
      <inkml:trace xmlns:inkml="http://www.w3.org/2003/InkML" xml:id="stk7" contextRef="#ctx0" brushRef="#br3">5078 7952 443 0,'0'0'342'5,"0"0"-170"10,0 0-46-14,0 0-42 18,0 0-28-18,0 0 1 1,149 0-4 14,-105 0-11-16,4 0-10 18,-2 0-14-18,5 0-5 3,-5 0-12 13,5 4-1-16,-12-2-3 19,-1-2-36-19,-8 0-88 4,-21 0-43 10,-5 0-240-14</inkml:trace>
    </iact:actionData>
  </iact:action>
  <iact:action type="add" startTime="32812">
    <iact:property name="dataType"/>
    <iact:actionData xml:id="d8">
      <inkml:trace xmlns:inkml="http://www.w3.org/2003/InkML" xml:id="stk8" contextRef="#ctx0" brushRef="#br3">6942 7183 345 0,'0'0'211'15,"0"0"-120"-14,0 0-36 17,0 0 37-18,0 0-52 19,0 0 3-19,-140 5 2 0,69 34-6 19,-6 9-5-19,-2 15 5 2,4 2-9 14,7 14-8-16,9-2 0 17,5 8-2-17,13-1 6 16,14 0-3-16,15 0 7 18,12-2-8-18,0-6-5 1,36-6-13 16,24-11 0-17,21-8 1 4,19-9-4 26,9-17 2-29,10-13-3-1,-9-12 4 0,-19 0 2 16,-1-31 7-16,-22-25-11 31,-19-25-1-31,-23-22-1 0,-24-11-1 0,-2-7-1 21,-20 6-1-21,-28 8 0 0,-9 11-2 19,1 17-11-19,-1 27-12 3,6 20-18 13,-6 28-32-16,41 4-60 19,-2 21-288-19</inkml:trace>
    </iact:actionData>
  </iact:action>
  <iact:action type="add" startTime="35189">
    <iact:property name="dataType"/>
    <iact:actionData xml:id="d9">
      <inkml:trace xmlns:inkml="http://www.w3.org/2003/InkML" xml:id="stk9" contextRef="#ctx0" brushRef="#br0">2601 14590 169 0,'0'0'485'2,"0"0"-301"16,0 0-48-18,0 0-31 3,0 0-26 13,0 0-9-16,0 0 18 19,3 6-28-19,24-6-26 2,14-8 5 13,11-22 6-15,22-11 5 17,16-12-12-17,16-12-2 16,27-16-5-16,8-4-7 19,7 1 3-19,-1 2-7 0,-6 11 9 30,1-3-5-30,9-2 8 2,7-6-10-2,24-7-2 32,26-10-6-32,6-4 4 2,14-5-12-2,-4 6-2 2,-13 11-2 14,-16 9 4-16,-11 11 5 15,-7 4 0-14,-13-2 3 16,3-5-8-17,-3-10 3 3,-4-15-8 13,4-11 1-15,4-7 1 16,-7-1-3-17,9 2 0 3,-19 7-5 12,-11 4 3-14,1 7 0 32,-3 6 2-33,2 0 2 1,-2-2-2-1,-5-5-2 2,-2-2-5 13,2 5 5-14,-13 2-2 22,1 9 4-23,-10 6-2 0,5 12 2 16,-3 3 0-16,-7 7 4 18,-10 9-3-18,-8 4-1 3,-8 2-1 14,-3 5-1-17,-16 0 1 17,-9 6-3-16,-20 6 4 3,0 8-7 12,-15 6 6-16,-11 6-3 17,-6 5 4-17,0 0-2 3,0 0-7 28,-19 0-4-31,-38 0 3 2,-21 13 8-2,-9 2-1 18,-13 4 1-18,0 3 2 2,0 4-2 15,-1-2 0-16,5 5 2 17,15-9-1-18,13-5 1 0,13-2-1 18,17-8-7-18,28-5 3 19,1 0-4-19,9 0 9 1,0 0 3 16,0 0 2-17,39 0 1 18,35 0-6-18,29 0 0 16,10-8 0-15,-1-2-1-1,-2 7 3 18,-16 3 1-18,-4 0-1 17,-22 0 1-17,-8 8-2 4,-21 19 0 12,-9 5-1-16,-20 3 0 31,-10 3 0-31,0-2-4 2,0-2 0-2,-19-3-2 3,-5-7 4 13,-4-4-13-15,2 0-33 16,12-5-13-17,-2-2-29 3,3 0-29 13,3-6-27-16,4-7-75 18,6 0-213-18</inkml:trace>
    </iact:actionData>
  </iact:action>
  <iact:action type="add" startTime="36188">
    <iact:property name="dataType"/>
    <iact:actionData xml:id="d10">
      <inkml:trace xmlns:inkml="http://www.w3.org/2003/InkML" xml:id="stk10" contextRef="#ctx0" brushRef="#br0">10572 9640 527 0,'0'0'90'17,"0"0"49"-16,0 0-17 2,0 0-57 17,0 0-18-20,0 0 0 2,0 0 11 14,-341 440-8-16,338-359-9 17,3-11-2-17,16-2 1 20,32-17-8-20,22-15-7 0,4-16-7 20,7-16-9-20,-2-4 0 2,-5-16-9 14,-27-34 4-16,-11-15-4 22,-23-13 0-22,-13-3 0 0,0-7-3 18,-49 5-3-18,-11 9-25 3,-3 12-28 14,-16 16-48-16,53 46-93 19,6 0-523-20</inkml:trace>
    </iact:actionData>
  </iact:action>
  <iact:action type="add" startTime="37123">
    <iact:property name="dataType"/>
    <iact:actionData xml:id="d11">
      <inkml:trace xmlns:inkml="http://www.w3.org/2003/InkML" xml:id="stk11" contextRef="#ctx0" brushRef="#br0">15468 14894 624 0,'0'0'285'3,"0"0"-169"12,0 0-5-15,0 0-7 16,0 0-9-16,0 0-31 16,306-368-5-15,-217 295-2 2,-4-1 0 12,11 4 2-15,5 4-4 18,15-5-5-18,9-2-15 3,16-3-5 12,6-6-5-13,13-6-14 15,-2 2 2-17,6-1-1 18,-14 3 0-18,-16-1-2 0,-13 7 5 20,8 2-2-20,-4-6 2 4,16 1-9 13,4-6 2-17,10-6-6 18,0 3 1-17,-1-3-1 1,-1 3 0 15,-11 0-4-16,-10 1 4 17,-12 2-4-18,-15 2 3 0,-4 1-1 18,-5 2 0-17,-5 1 0 17,6-10-3-18,1 7 0 2,-9-3-1 17,6 1-4-18,-3 7 8 1,0-3-4 13,0 1-1-15,-10-1 0 18,0 3 2-18,-8 10-4 20,-10 7 4-20,-7 11 3 1,-13 5-1 14,0 6 1-15,-3 2-2 18,-2-1 1-18,-3 0-6 2,0-3 1 15,-8 2-1-17,5 4 5 19,-8 4-2-19,-2 9 4 2,-4 5 1 17,-5 6 0-19,-7 1-1 17,5 0 0-16,-3-1 0 0,5 1-2 17,-5 0 0-18,0 3 0 17,-5 4 1-16,-4 4 1-1,0 0-1 17,0 0-5-16,-38 0-9 17,-25 0 14-18,-14 0 1 2,-7 4-2 16,-9 4 4-18,6-3-4 4,6-2 2 13,8 0-6-17,25-3-10 20,9 3-4-19,22-3 9-1,14 3 2 31,3-1 9-31,0 1 1 2,3 2 6-2,40 4-7 16,27-6-1-15,7-3 0 16,-2 0 0-16,14 0 0-1,-18 0 1 20,0 0-2-20,-12 0 4 2,-15 0-1 15,-20 0 1-16,-4 0-1 3,-4 0 0 12,-13 13 0-16,-3 16 1 20,0 14-2-20,0 13-1 4,0 8 1 12,0-2 2-16,-3-6-2 4,-10-4-1 12,6-17 1-16,3-12-1 19,-5-12-5-19,9-8-46 3,0-3-30 13,0 0-33-16,0-14-19 18,0-12-73-17,13-6-161 15</inkml:trace>
    </iact:actionData>
  </iact:action>
  <iact:action type="add" startTime="38137">
    <iact:property name="dataType"/>
    <iact:actionData xml:id="d12">
      <inkml:trace xmlns:inkml="http://www.w3.org/2003/InkML" xml:id="stk12" contextRef="#ctx0" brushRef="#br0">21169 10398 515 0,'0'0'189'20,"0"0"-52"-20,0 0-30 2,0 0-26 13,0 0-21-15,0 0-34 19,161-9-3-19,-124-19-3 2,2-9 3 26,1-2-13-26,1-11-7-2,-14 2 1 2,5 8-4 15,-11 10 3-17,-1 12-3 16,-17 14 2-16,-2 4-1 3,-1 0-1 10,0 0 0-11,0 8 0 14,0 36 8-16,0 20 3 17,0 13 5-17,0-2-1 20,0 2 6-20,3-8-2 2,6-5-4 14,-9-9-6-16,0-8 1 5,0-10-9 11,0-3 1-16,0-12-2 18,-16-5 0-18,-4-2 0 3,-4-4-1 14,-12-4 1-16,3 0-2 16,2 1 2-16,-6-3-1 1,11 2 0 15,5 2 0-16,1-5 1 17,7 0 0-18,9-2 0 1,-5-2 1 15,9 0-1-15,0 0 3 18,0 0 2-19,26 0 19 2,22-2-5 15,11-13 9-17,22-2 1 5,6-2 7 11,6 6-5-15,1-2-11 16,-8 3-2-17,-12 4-9 3,-22 8-3 13,-16 0-4-15,-20 0-2 16,-16 0-2-17,-16 8-73 4,-21 6-110 13,-4 6-68-17</inkml:trace>
    </iact:actionData>
  </iact:action>
  <iact:action type="add" startTime="39313">
    <iact:property name="dataType"/>
    <iact:actionData xml:id="d13">
      <inkml:trace xmlns:inkml="http://www.w3.org/2003/InkML" xml:id="stk13" contextRef="#ctx0" brushRef="#br0">26402 14124 780 0,'0'0'229'0,"0"0"-155"2,0 0 10 15,0 0-22-17,0 0-25 35,0 0 25-35,299-190 1 2,-176 124 0-2,34-10 9 0,24-14-2 16,17-13-11-16,14-10-16 17,4-10-19-17,4 1 5 3,-1 2-12 13,1 0 3-16,9 2-7 19,3-9 2-19,-3-3-7 4,5 0-2 13,-25 8-3-17,-20 0-3 4,-28 4 0 13,-17-8-4-17,-4-1 2 19,-2 9 2-19,3 7 1 2,-5 5 0 16,-8 5-2-17,9-1 0 2,-12 1-3 14,7-2-3-16,-16 13 0 17,-7 21 7-18,-8 9-1 2,-24 22 1 14,-18 10 3-15,-11 4-3 18,-12 7 0-19,1 4-1 2,-10-2 1 15,-7 6 0-16,-4 1-1 16,5 6 1-17,-18-1-3 3,-2 3 6 13,2-3-3-15,-3 3 0 18,0-3 0-18,0 3-1-1,0-3-1 18,0 3-3-18,0 0 2 17,0 0 2-17,10-5-4 3,-10-3 3 13,10 3 2-16,3-12-1 18,-7 8 1-17,7-6 0 1,4-1 0 15,-5-4 0-17,4 3 0 19,0-5 0-18,1 2-2 1,-9 1 3 16,6-1-2-18,-5 6-2 3,-1 6-4 15,-3 5-3-18,-5 3-10 17,0 0 9-16,0 0-2 1,0 0 4 14,-18 0-4-16,-18 0 10 18,-20 0 3-18,-8 0-1 2,0 3 2 14,-3 5-2-16,-2 2 2 18,5 6-1-18,0-3 1 16,14 1 0-15,16-6-2 2,17-2 2 13,4-2 0-16,6-4 0 33,7 0-1-32,0 0 5-1,0 0 1 2,0 0 2-2,47 4 1 16,26-1-8-16,11 3 0 18,10 0 1-17,-10-6-2 2,-7 0 0 12,-10 0 2-15,-11 0-2 16,-15 0 2-15,-14 0 0 19,-11 0 0-20,-11 0 3 0,-5 0-3 16,0 5-2-15,0 8-2 16,0 11-2-17,-12 7 3 19,-5 3 0-19,-2-2-1 0,-1-3 2 18,11-6-1-18,2-6-1 3,5-6-16 13,-1-5-11-16,3-6-28 19,0 0-39-19,0 0-30 16,31-24-51-15,-2 8-145-1,11-8-386 17</inkml:trace>
    </iact:actionData>
  </iact:action>
  <iact:action type="add" startTime="40338">
    <iact:property name="dataType"/>
    <iact:actionData xml:id="d14">
      <inkml:trace xmlns:inkml="http://www.w3.org/2003/InkML" xml:id="stk14" contextRef="#ctx0" brushRef="#br0">32927 9644 520 0,'0'0'137'5,"0"0"-31"11,0 0-62-16,0 0-36 20,0 0 20-20,0 0 35 2,0 0-8 27,-82 15-10-29,29 47 20 2,-1 13-21-2,5 13-2 18,8 4 2-18,14 9-6 17,6 0-3-17,21-7-9 0,0-16 3 18,21-14 2-18,22-18-5 19,15-15 8-19,9-18-9 2,5-13-13 14,-1 0-6-16,-4-25-6 19,-16-25 1-18,-11-16-1 1,-11-5 1 17,-19-10-2-19,-10 7 0 3,0 2 1 14,-5 18-3-17,-29 9 0 4,-9 13-4 13,-15 10-35-17,-12-2-41 18,-11-1-42-17,48 23-62 1,7 2-294 14</inkml:trace>
    </iact:actionData>
  </iact:action>
  <iact:action type="add" startTime="48157">
    <iact:property name="dataType"/>
    <iact:actionData xml:id="d15">
      <inkml:trace xmlns:inkml="http://www.w3.org/2003/InkML" xml:id="stk15" contextRef="#ctx0" brushRef="#br0">30670 15425 388 0,'14'-22'174'1,"-1"19"-35"1,-6 0-11 13,-1 3-45-14,-6 0 4 15,0 0-49-16,-6 0-14 20,-44 0 6-20,-11 0 22 0,-20 12-8 17,-12-9-1-17,-3-3-3 17,-13 0-3-16,-14 0 10 1,-17-9-12 13,-11-8-6-15,-9 0 10 20,8 4-9-20,-6 0-3 3,-6 8-4 16,5 5-1-19,1 0 1 3,6 0-2 12,10 5-10-15,1 15 1 19,2-1 2-18,-2-1-3 1,9-1-1 14,-5-4 4-16,-4 1-3 15,5 6-4-14,-8 3 10 17,4 1-7-18,-1 3 1 3,11-3-2 15,5-1-5-18,0 1 4 19,7-5-4-19,-4 7 1 0,-1 1-3 20,5 7 1-19,5 6 4 1,4 7-4 15,14 4 1-17,8 7-3 17,10 3 3-17,13 8-2 2,3 1 2 14,5 6-2-16,12 5 2 19,-7 1-2-19,9 1 0 3,2-1 2 14,4-1-4-17,1-2 3 17,2 1-3-16,-7-5 1 2,16-5 0 15,3-8 0-18,5-1 0 17,12-12-1-16,4-1 2 1,0-6 0 14,0 6 2-15,12 0-2 17,27-1 2-18,15 4-1 3,5-1 0 13,15 7 1-15,10-1 2 18,3 1-5-19,10 1 5 0,3 2-3 18,7-2 1-17,6 4-2 17,12-1-1-17,17 3 0-1,13 0 0 18,8-2 1-17,13-8 1 16,16-2-1-17,-2-4-1 2,-9-9-1 13,-1-8-3-14,-20-1 1 16,6 2 1-17,-7-13 0 19,-1 11 1-18,2-15 0-1,-2-3 2 19,5-1-1-19,14-9 2 2,-4-2-2 23,-1 0-1-25,-11 0 3 0,0 9-2 19,-4-1 3-19,-10 4-4 2,-2 1-2 15,-4-1-1-16,-8-1 1 3,6-5 0 11,-1-3 2-15,-6-3 0 19,6 0 1-19,-2-12-1 17,0-9 1-16,-11-3-2-1,8 11 2 17,-8 1 1-17,-2 1-2 17,0 3 0-16,2 3 1 3,-10-3 1 12,-2 1-2-16,-6 1 2 19,-4-11-2-18,-6 3 0 0,0-11-2 17,-10-12-4-18,3-7 4 19,-9-10 0-17,-1-4 0-2,-12-5 1 18,4-4-2-18,-11 2 3 3,-7 3-1 13,-8 1 1-14,-5 2-1 14,-14 0-1-16,5-9 1 2,-11-5 0 14,-14-8-1-15,3-12 0 15,-10-9 1-16,0-14-2 19,-6-17-1-19,-26-16 2 2,-7-9 2 16,-12 3-2-18,1 18 0 18,-10 19 1-17,2 22 0-1,-11 21 1 23,-2 13 0-23,-28 20-2 0,-18 5 4 19,-28 10-1-18,-15-3-1 1,-1 0 0 13,-1-4-1-15,10-3-2 16,16 5 0-15,14 2-8 14,12 17-27-15,26 7-44 16,7 6-54-15,72 0-73 17,5 0-158-17</inkml:trace>
    </iact:actionData>
  </iact:action>
  <iact:action type="add" startTime="51424">
    <iact:property name="dataType"/>
    <iact:actionData xml:id="d16">
      <inkml:trace xmlns:inkml="http://www.w3.org/2003/InkML" xml:id="stk16" contextRef="#ctx0" brushRef="#br4">28908 15414 333 0,'0'0'139'1,"0"0"-64"18,0 0-8-19,0 0 40 0,0 0-39 17,0 0-19-17,-200-115-8 19,157 62 11-18,2-15-19-1,1-7 14 19,3-19-5-19,4-12 7 18,6-18-7-17,8-12-2-1,-2 0-11 17,17-8 5-17,-5-3 4 19,7 1-17-19,2-5 6 0,-2 4-6 19,2 1-4-19,0 0 2 19,0 0 3-18,0 0 2-1,0 0-4 19,0-17-4-18,0-22 8 1,0-23 5 15,0-22-12-16,0-18-9 16,0-5-7-17,-6 0 4 2,-7-3-3 15,6 18 1-17,-2 1-3 18,5-4 1-18,4-1 0 4,0-16 1 27,0-10-1-31,12 2-1 2,12-2 1-2,12 10 1 19,-4 10-2-19,9 10 1 0,-2-9-1 18,-1-8 1-17,4-16-1 1,-5-7 0 14,-3-3 1-16,-4-1-2 19,-9 8 2-18,-8 10-2 15,-8 7 3-15,-5 8-3 1,2 0 1 15,9 9 0-16,-9 9 0 17,5 18 1-18,0 18-1 1,-7 23 0 15,0 26 0-15,0 23 0 16,0 14 0-16,0 7 1 0,-14 7-1 16,-6 4 0-16,-5 9-2 3,-14 0 1 14,-2 1 2-17,-5-5-2 17,-1-7 0-18,0 6-1 1,-7 1 1 13,8 7 1-11,-8 2 0 13,9 5 0-15,-14-9 2 3,-1-5-2 12,-1-1 0-15,-3-4 0 18,-5 5 0-19,9 11 1 2,13 16-1 14,10 17 0-16,13 13 0 17,8 13-2-16,9 4 2 1,-2 5-1 14,5 0 2-15,4 4 0 16,0 3-1-17,0 0 0 18,0 0 0-17,-3-2 0 1,1-1-2 14,2 1 1-16,-3-2 1 17,3 1 0-16,-8-2 0 2,6-3 1 13,-4-9-1-15,-7-3 1 19,3-5-1-20,-7 2 0 0,-4 3 0 19,4 3 0-19,1 3-1 2,10 7-1 17,-7 0 0-19,9 7 1 17,1-3 2-17,3 3-1 2,0 0 0 14,0 0 0-15,0-2-1 16,-4-3 1-17,-6-4-1 16,-6-2 2-14,3-9-1 0,-8-4 1 12,-9 0-1-13,7 3 1 16,-1 2-2-17,7 11 0 4,1 5 1 12,9 1-1-16,7 2 0 18,0 0 0-18,0-4 2 17,0 4-1-16,0 0 1-1,0 0-2 31,0 0 2-30,0 0-2 0,0 0 1-1,0 0 0 29,0 0 1-29,0 0 1 2,0 0-1-2,0 0-1 29,0 4 7-29,0 36-3 1,0 18 0 0,20 19-3 29,0 4 0-30,4 6 1 1,-4-3-1-1,0-3 2 2,-4-11-2 14,-12-16-1-15,-1-22 1 17,6-22-2-18,-7-10 1 4,-2 0-1 11,0 0-2-15,2 0-3 18,-2-14 0-18,0-27 4 18,0-16 2-18,0-11 1 0,0-7-1 19,-13-6 1-19,-7 2-2 3,-3 8 2 14,7 21-1-17,9 19 0 17,2 20 0-17,5 11 2 17,0 0 0-16,0 0 3 15,0 0-2-15,0 0 4-1,0 0-1 19,0 0 7-19,8 0 10 2,32 0-17 15,12 0-1-17,9 5 17 18,3 18 8-18,3 7-18 16,7 6 17-15,-6 4-8 0,4 2-7 15,-5-5-4-16,-13-12 2 19,-14-8-6-18,-20-10-3 1,-4-3-1 13,-13-4-2-15,-3 4-2 18,0-4-7-18,0 0 0 17,0 2-21-16,0 3-39 1,0 7-69 14,0-4-82-16,-19 6-132 16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3:04:06.2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282">
    <iact:property name="dataType"/>
    <iact:actionData xml:id="d0">
      <inkml:trace xmlns:inkml="http://www.w3.org/2003/InkML" xml:id="stk0" contextRef="#ctx0" brushRef="#br0">15289 558 300 0,'0'0'262'6,"0"0"-83"2,0 0-64 1,0 0-12-4,0 0-49 3,0 0-20 0,0 0-8 1,20-39-14-2,-36 31 29-1,-25-1 17 2,-6 3-17 0,-10 4-2-2,-7 2-4 2,-1 0-15 0,-6 0-7 0,6 0-2-2,-8 0-4 3,9 5-1-1,-1 12 0 1,3 6-1-4,1 9-2 3,5 0 7 0,-1 10-3 0,9 4-2-2,-4 1-2 2,11 5-3 0,-5 2 1 0,5 1 0-2,1 4-1 2,6 3 1-1,-5-1 1 2,15 8-1-3,-8 0 0 2,12 4 1 0,8 0 0 0,2 0 4-2,4-5 4 2,6-7 2 0,0 1-6 1,0-5 3-4,6 2-2 3,24-2 0 0,1-1 3 0,6-6-3-2,7-1 0 2,11 0-2 0,-10-2 2 0,11-2-5-2,-2-2 4 2,0-7 0-1,12 1-1 2,-2-3 1-3,4-9 0 2,8 0-1 0,5-8-2 0,-1 0-3-2,-7-2 0 2,-6-13 0-1,-6-2 1 2,3 0 1-3,-2 0-2 1,5-29 0 2,1-4 0-1,7-6 0-2,4-1 0 2,-8-1 2 0,1-7-3 0,-11-3 2-1,-5-8 0 0,-9-6-1 0,4-8 0 2,-18-4-1-3,0-1 1 2,-17-7-1 0,-11-3 1 0,-5-9-1-2,0-4 2 2,-21-5-2 0,-19 7 0 1,-12 10 0-4,1 9 1 2,-6 22-1 2,-4 14-1-1,2 12-10-2,1 19-18 1,1 13-47 1,4 0-43 1,38 1-66-3,-1 22-336 2</inkml:trace>
    </iact:actionData>
  </iact:action>
  <iact:action type="add" startTime="3498">
    <iact:property name="dataType"/>
    <iact:actionData xml:id="d1">
      <inkml:trace xmlns:inkml="http://www.w3.org/2003/InkML" xml:id="stk1" contextRef="#ctx0" brushRef="#br0">14241 2058 516 0,'0'0'114'6,"0"0"-6"0,0 0-22 2,0 0-35 1,0 0-14-2,0 0-3 0,-351 326-8 0,297-252-9 1,1 2 12 1,9 14 2-3,3 6 2 2,8 13 0 0,7 6-4 0,12 6-8-2,-2 4-3 2,8 2-3 0,8 12 2 1,0 2-5-5,0 3 0 4,0-6-1 1,0-5 8-2,0-1 2 0,0-2-4 1,0 0 1 0,21-3-1 0,-1 1-11-2,19 1-1 2,5-3 1 0,14-4-1 0,18-13-4-2,4-7 3 2,4-11 6 0,0-2-8 0,12 1 1-3,-2-1 0 4,6-2 2-1,5-8-3 0,3-12-1-3,8-11 2 3,-6-13 1 1,1-4-4-1,-11-10-1-3,1-9 0 5,3-12 0-3,9-6 1 1,3-2 0-2,-7 7-3 2,-5-7 4 0,-5 10-1 0,-5-5 0-2,-17 1 1 2,-9 3-1 1,2 8 1-2,-11 5-2-1,-8 8 3 2,3 12-3-1,-8 10 2 2,-5 10-1-3,-1 9 0 1,-4 12 0 2,4 7 0-1,-6 1 2-2,-3 12-2 1,5 4 3 2,5-1 0-1,-8 4-1-2,-3-17 1 2,-11-18-3 0,-1-18 4 0,-18-19-1-2,0-11-3 3,0-10 1-2,0-7-1 1,0-3-2-2,0-5 2 2,0-2-1 0,-16 0 1 0,4 0-1-3,-13 0 1 3,1 0 0 1,-4-6-1-1,-8-14 1-2,0-1 0 2,5-5-1 0,-2-5-1 0,-3 0-1-2,8 1 3 2,-8-2-3 0,8 2 0 0,-2 6 0-3,2 8 0 4,-3 2-1-1,7 4 0 0,10 3 2-2,8 1-1 2,-1 6 2 0,7 0 2 0,0 0-1-2,0 0 1 1,0 0 4 2,3 26 4-1,24 10-2-2,12 7 6 2,6-4 5 0,5-2 15 0,-4-7-2-2,-4-1 1 2,10-7-12 0,-8-2 0-1,-4-7 0-1,-3-1-6 3,-10-4 1-1,2-2 1 0,-17-6 8-3,4 0-12 4,4 0 0-1,-1-19-10 0,2-30-1-3,3-13 0 3,9-14 0 1,-3-11 0-2,4 1-1 0,-2 2 4 1,-8 10-4 0,-3 9 0 0,-14 12-1-2,4 13 0 1,-9 7 0 2,-2 14-2-2,0 7-46-1,0 6-78 3,0 6-53-1,0 0-141 0</inkml:trace>
    </iact:actionData>
  </iact:action>
  <iact:action type="add" startTime="6447">
    <iact:property name="dataType"/>
    <iact:actionData xml:id="d2">
      <inkml:trace xmlns:inkml="http://www.w3.org/2003/InkML" xml:id="stk2" contextRef="#ctx0" brushRef="#br1">15232 2922 557 0,'0'0'276'6,"0"0"-148"1,0 0-59 1,0 0-13 0,0 0-34-2,0 0 7 3,-71 37 13-2,13-14-14 2,-14-1 2-3,1 6 2 1,-11-3-4 2,-3 8-12-2,1 7 1-1,4 8-2 2,9 5-7 0,-1 6 2 0,14 6-2-2,8 8-1 3,0 11 0-1,9 10 0 0,12 3 1-2,-1 5 1 2,6 2 5 1,7 2-7-2,11-5-1-1,-7-2-2 2,13 2-4 0,0-5 1 0,0 3-1-2,39-8 2 2,31-2-1 1,18-15-1-2,12-6 0-1,21-12 1 2,12-2 0 0,-1-5-1-2,4-5-3 2,-11-6 2 0,-8-9-1-1,-1-18 2 2,-9-11-2-3,6-11 2 2,-8-48-1 0,-5-11 1 0,-6-18-2-2,-10-6 3 3,-7-14-1-2,-13-13 0 1,-21-2 1-3,-4-10-1 3,-18 4 1 1,-21 1 0-1,0-5-1-3,-24 4-1 4,-42-4 1-2,-21 7 0 0,-4 12 0 0,-10 15 0 2,1 14-2-2,8 20-3 2,8 13-37-4,2 6-71 4,62 46-68-2,4 0-252 2</inkml:trace>
    </iact:actionData>
  </iact:action>
  <iact:action type="add" startTime="7549">
    <iact:property name="dataType"/>
    <iact:actionData xml:id="d3">
      <inkml:trace xmlns:inkml="http://www.w3.org/2003/InkML" xml:id="stk3" contextRef="#ctx0" brushRef="#br1">14365 4375 453 0,'0'0'188'8,"0"0"-46"-2,0 0-45 2,0 0-30-1,0 0-23 1,0 0 6-2,0 0 1 2,-224 360 3 1,158-323-10-1,-9-6-9-3,-6-5 3 4,-15-8-4-2,11-1-5 2,-11-5-7-4,-1-4-4 4,10-3-3-1,-3-1-4-1,6-3 4 1,-3-1 2 0,3 0-1 0,-6 0-4 0,10 0 3-2,-1 0-6 2,10-8-2-1,-14 3 1-1,3-3-2 2,-2-1 1 1,-3 6 3-1,-3 3 1-3,6 0-9 4,5 0 2-2,2 0 0 1,13 8-2 1,3 9 7-3,2 7-3 3,15 1-1-2,1 2-5 1,2 7 6-2,5 2 0 2,-2 10 7 0,-1 4-7 0,14 4 2-2,-8 5-1 3,7 8 0-2,-10 12-6-1,4 10 1 2,-4 4 1 0,-1 1-1 1,-3-8 3-2,4-7-5-1,-5 0 1 2,0-7 0 1,2-4-1-2,-1-3 1-1,3-12-1 2,13-5 0 0,-4-8 0 1,5-6 0-4,7-9 0 3,3-9-1 0,6-7 3-4,-3-4-3 4,10-2 2 1,-3 1-1-2,3-2 0 1,0-1 0-1,-3 3 0 1,3-1 0 1,0-3 0-2,0 0-2-2,0 0 1 4,0 0-2-2,0 0 0 2,-4 0-5-3,1-3 4 2,-7-19 4 0,2-5 0 0,-3-5-1-2,-1-7 1 2,3-1-1-1,2 3-1 2,6 3-1-3,1 12-1 2,0 11 2 0,0 6 2 0,0 1 0-2,0 2 3 1,0 2-1 2,0 0 4-1,0 0-3-2,0 0-1 2,0 6-1-1,0 10 0 3,8 6 7-5,8 10 1 3,-8 0 3 0,8 9-1 0,-12-1 7-2,5-7-4 2,-5-2 2 0,-1-13-7-3,-3-1 5 4,3-13 10-1,-3-4 5 0,17 0-4-2,12 0-3 1,12 0 1 1,14-4-15 0,4-14 17 1,11 1-2-3,-6 0-2 1,-5 0-6 1,-2 0-8-2,-15 5-5 3,0 4-1-1,-15 5-2 0,2 1-4 0,-11-1-36-2,-7 3-59 2,5 0-59-1,-16 0-44-1,0 0-130 3</inkml:trace>
    </iact:actionData>
  </iact:action>
  <iact:action type="add" startTime="15803">
    <iact:property name="dataType"/>
    <iact:actionData xml:id="d4">
      <inkml:trace xmlns:inkml="http://www.w3.org/2003/InkML" xml:id="stk4" contextRef="#ctx0" brushRef="#br0">11494 10768 591 0,'0'0'174'6,"0"0"-88"1,0 0 34 1,0 0-25 0,0 0-7-1,0 0-21 1,0 0 6 0,-1547 1057-9-1,1088-830 1 3,-50 7-19-5,-6-10-16 3,1-4 0 0,25-20-8-1,25-30-9 0,44-14-13 1,75-23-6 0,84-25-12 0,87-17-25-3,65-19-1 4,54-18-45-2,78-54-70 2,50 0-110-4</inkml:trace>
    </iact:actionData>
  </iact:action>
  <iact:action type="add" startTime="16634">
    <iact:property name="dataType"/>
    <iact:actionData xml:id="d5">
      <inkml:trace xmlns:inkml="http://www.w3.org/2003/InkML" xml:id="stk5" contextRef="#ctx0" brushRef="#br0">23435 10751 334 0,'0'0'221'6,"0"0"-162"3,0 0 92-3,0 0-20 2,0 0-20-1,0 0 6 2,0 0-18-2,-1755 976 9 1,1227-729-34-1,-21 6-20 1,-30-11-10 0,-8-17-1-2,25-26-24 2,49-25-19 0,86-22-3 0,107-23-18-2,78-17-23 2,81-28-26 0,64-29-34 0,127-55-61-2,57-8-78 2</inkml:trace>
    </iact:actionData>
  </iact:action>
  <iact:action type="add" startTime="20653">
    <iact:property name="dataType"/>
    <iact:actionData xml:id="d6">
      <inkml:trace xmlns:inkml="http://www.w3.org/2003/InkML" xml:id="stk6" contextRef="#ctx0" brushRef="#br0">15810 14931 247 0,'0'0'186'6,"0"0"-68"2,0 0 20 0,0 0-21 0,0 0-9-3,0 0-39 3,18-20-16 1,-23 12-7-2,-31-4 22-1,-20 1-1 2,-23-2-16 1,-6 0-2-1,-19 2 2-2,-14 3-13 2,-9 0-4 0,-11-1-5 0,-19-2 3-1,-17-3-2 0,-5-4 0 1,-3 1-8-1,-2 10 0 0,3 1 2 0,1 6-6 2,2 0 4-1,-2 0-10-2,20 0 1 2,-1 0 3 0,16 0-3 0,4 0-4-3,5 0 4 3,15 0-1 0,-3 13-3 1,-14 10-3-3,2 6 0 2,-8-2 3 0,4 3 0 0,2 2-7-2,-3 0-1 2,-2 5-1 0,2-7-1-1,5 2 0-1,7-5 1 2,9-5 0 1,4 2-3-2,7-5 4-1,0 7-2 3,9 4 2-1,2 4-1 1,1 3 1-5,-3 5 0 5,5-3 0-1,6 4-1-1,4 1 0 0,-1 0-4 1,-7 1 3 0,6 1-6 0,1 7 4-2,1 6-23 2,17 12 12-1,1 11 7 1,15 4 7-2,4 10 0 2,15-1-7 0,8 3 1 0,10 1-6-1,15-9 12 0,0 5-8 2,40-5 6-1,36-3-1-3,32 2 3 4,29 7 1-1,10 11-1-1,19 6 0 0,6 8 0 1,19-5-3 0,20-5 5 0,36-12-5-2,21-23 4 2,18-14-1 0,18-11 1-1,3-1 1 0,-25-1-2 1,-19 8 1 0,-34 0-2 0,0-8 1-2,-4-2 0 2,-3-6 0 0,5-7 1 0,11-6 0-3,1-8-1 3,0-12 0 0,-2-8 0 1,-24 0-3-4,0 0-8 4,-17-16 10-1,-11 4 1 0,-1 7 0-2,-7-1 1 2,-16 3 3 0,-13-2-4-1,-8-4 5 0,7-4-3 1,-4-14-1 0,5-3-1 0,6-9-1-2,-2-6 1 2,5-4 0 0,-4 7 0-1,-9 2 0-1,-22 8-4 3,-7 0 4-1,-10 8-1-1,2-2 0 0,6-5 1 1,2-5-2-1,-5-10 1 2,7-8 1-3,-9 5 0 2,2-10-1 0,-13-1 0-1,-10 4 1-1,-10 1 1 3,-14-1 2-2,-6-6-5 2,-14-13 2-3,-6-3-2 2,-13-9-1 0,2-8 3-1,-8-10-3-1,-2-13 2 3,-3-2-1-1,-13 2 2 0,0 11-2-2,0 12 3 2,-18 5-4 0,-25 0 3 0,-12-6-1-2,-10 3-1 1,-8-1 0 2,-7 0 2-2,-8 10-1 0,-12 5 0 0,-15 17 1 2,-16 11 2-1,-10 17 0-2,-7 7 1 2,0 4-2 0,-26 7 2-1,-19 4-1-1,-15 7 2 3,-14 3-2-1,2 2-1 2,15 0-2-6,24 0-2 4,11 0 3 0,30 0-1 0,28-12 1-2,17-3-2 2,34 1 2 0,22 8 0-1,21 2-8 0,15 1-69 1,3 0-93 0,16 3-62 0</inkml:trace>
    </iact:actionData>
  </iact:action>
  <iact:action type="add" startTime="22474">
    <iact:property name="dataType"/>
    <iact:actionData xml:id="d7">
      <inkml:trace xmlns:inkml="http://www.w3.org/2003/InkML" xml:id="stk7" contextRef="#ctx0" brushRef="#br0">18846 16688 508 0,'0'0'197'8,"0"0"-75"-2,0 0-8 2,0 0-11 0,0 0-41 0,0 0-7-2,0 0-28 2,1197 30 15 0,-995-41-16 0,19-18-4-1,32-10 2 2,12-11 3-1,13-14-5 0,6-18 0-2,13-14-2 4,-11-7-5-3,-8-6-1 0,-10-5-2-1,-4-6 2 3,7-13-7-1,6-13 4-1,-4-15-4 0,4-23 2 1,-4-33-4 0,-9-25 1-2,-25-28-4 1,-14-8-2 1,-18 11 0 0,-20 18 1 0,-17 12 3-2,-15 7-4 2,-24-4 8 1,-11-24-5-2,-23-32 1 0,-13-44-2 1,-11-32 0-1,-28-15-2 1,-17 4 1-2,-25 9-2 1,-3 19 3 2,-36 12-2-1,-23 9 1-2,-20 18-2 2,-8 9 2 0,-26 17-1 1,-11 12 2-3,-28 11-2 1,-4 2 1 1,-17 9-1 0,-28 6 4-2,-20 13-4 2,-20 25 6 0,-36 29-6 0,11 43 0-3,-7 35-4 5,12 38 4-2,19 30 1 0,17 22-1-3,2 9 2 3,-2 0-1 0,5 15 3 1,-2 3-3-4,5 16-1 4,20 9-2-2,20 10 2 1,29 7-1-2,23-6 1 2,30-2 0 1,18-16 1-1,16-6-1-3,4-15 0 4,7-5 0-3,-4-8 1 3,-5-2-3-3,1 0 2 2,-2-17 0 0,1-14 2 0,2-4-2-1,5-8 0 1,0 0 0-1,8 1 0 1,2-3 1-2,-1 0-2 2,-9 3 1 0,8 3 0 1,4-3 0-3,-7 3 0 1,1-10 0 2,-2 2 1-2,5-10-1 0,6-4 1 1,4-10-2 0,13-4 2 0,12-10-2-3,4-4 2 3,-7-5-1-1,11 2 0 2,0 2 0-3,0 4-1 2,0 0 2 0,0 9-3 0,23 8 3-2,-6 10-2 3,6 7 1-2,-4 5 0-1,-4 6 1 3,3 4-1-2,3 3 0 1,-14 4 0 0,6-5 0-2,-6 2-1 2,3 2 1 0,-7 6 0-1,0 8 0 0,-3 5 0 0,5 4 0 0,3-4 0 1,-3 2 1-1,-5-7-2 1,0-3 2 0,0 2-3-3,0-8 3 5,0 8-2-3,0 5 2 1,0 9-2 0,0 4 2-3,0 0-1 4,0 0 1-1,0 0 0 0,0 17-2-3,-16 27 2 3,-9 5 1 1,-16 4-2-3,5 1 1 1,-10-7 0 2,-5-1-1-2,8-6 0 2,2-10 1-3,14-10-2 1,11-12 2 2,3-2-2-1,10-6 1-2,3 0 0 2,0 0 0 0,0 0 0-1,0 0 1-1,20-12 1 2,36-20-2 1,8-5-1-3,9-7 0 2,-5-6 0 0,4 0 1-1,-19 4-1 2,-1 4 0-4,-16 9 1 5,-16 9 0-3,-10 9 0 1,1 10 0-2,-9 5 2 2,-2 0-1 0,0 0 2-2,0 0-2 2,2 0 6-1,5 30 7 2,9 15-7-4,4 9-3 3,9 0 5 1,-3 3-5-2,2-3-2 2,-6-9-1-3,2-19 0 2,-14-9-1 0,-5-15 0 0,5-2-6-2,-3 0-33 2,9-21-38 1,-9-37-55-2,5 24-112-1,-11 1-375 2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3:06:34.26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089">
    <iact:property name="dataType"/>
    <iact:actionData xml:id="d0">
      <inkml:trace xmlns:inkml="http://www.w3.org/2003/InkML" xml:id="stk0" contextRef="#ctx0" brushRef="#br0">2150 12123 981 0,'-52'0'229'8,"-48"20"-149"-1,-67 12 57 1,-56-5-23 0,-31-2-57-1,-23-11-29-1,17-3-9 2,26-2-11 2,43-4-3-3,34-5-1-2,43 3-2 4,37-3-1-1,36 0-1 0,31 0-6-2,10 0-34 2,10-6-71 0,28-1-67 1,5 0-103-4</inkml:trace>
    </iact:actionData>
  </iact:action>
  <iact:action type="add" startTime="8450">
    <iact:property name="dataType"/>
    <iact:actionData xml:id="d1">
      <inkml:trace xmlns:inkml="http://www.w3.org/2003/InkML" xml:id="stk1" contextRef="#ctx0" brushRef="#br0">2182 12370 842 0,'0'0'246'7,"0"0"-131"-1,0 0 23 2,0 0 17 1,0 0-61-2,0 0-20-1,-722 180-8 3,541-141-1-2,7-4-25 2,15-8-9-2,27-3-15-1,11-9-9 2,27-2-5 2,19-8-2-5,33-2 0 3,16-3-24-1,17 0-66 1,9 0-87-2,0 0-79 2,9 0-165 0</inkml:trace>
    </iact:actionData>
  </iact:action>
  <iact:action type="add" startTime="25308">
    <iact:property name="dataType"/>
    <iact:actionData xml:id="d2">
      <inkml:trace xmlns:inkml="http://www.w3.org/2003/InkML" xml:id="stk2" contextRef="#ctx0" brushRef="#br1">4729 4575 181 0,'0'0'209'8,"0"0"-172"-1,0 0 4-1,0 0 26 2,0 0 12 0,0 0 43 1,0 0-35-3,0-8-22 1,0 8 9 1,0 0 10 0,0 0 3-2,0 0-5 3,0 0-9-2,0 0 8 1,0 0-5-2,0 0-12 2,0 0 0 0,7 8-15 0,10 17-12-2,2 4 1 2,2 1-11 0,-1 2 3 0,5-2-4-2,3 0 6 2,3-1-6 0,5-2 9 0,2 2-5 0,5-1-1-1,1 1-2 0,5-5 0 2,-3 2-5-4,-1-4-1 4,12 0-3-2,-3 2-18 1,2-3 0-1,1 4 0 1,1 2 0-1,-2-3 0 2,-2 5 0-3,-3-1 0 2,1-3 0 0,1 1 0 0,1-1 0-3,3-6 0 4,3 2 0-2,14-2 0 1,-3-2 0-1,9-1 0 1,13-1 0-1,-6-1 0 2,-6-1 0-4,0-1 0 4,-11 0 0-1,-6-5 0-1,-1 1 0 0,0 5 0 1,-2-4 0-1,12 4 0 2,3-2 0-3,1-3 0 2,-2 4 0 0,-1-1 0 0,-7-1 0-3,-8 6 0 4,-1-5 0-2,1-1 0 1,-2-1 0-1,7-1 0 0,-3-1 0 2,15-7 0-2,-9 2 0-1,13-2 0 3,-9 0 0-1,-2 3 0-1,5-3 0-1,0 0 0 2,-7 0 0 0,0 0 0 1,2 0 0-3,-11 0 0 2,2 0 0-1,-8 0 0 1,7 0 0-2,-2 0 0 2,7 0 0 0,-8 0 0 0,5 0 0-1,3 0 0 0,8 0 0 1,-1 0 0 0,6 0 0-2,3-3 0 3,-2-3 0-1,-2 3 0-1,-5 0 0-1,7-4 0 2,-1 0 0 0,2-1 0 1,-6-1 0-3,-5-1 0 2,-6-5 0 0,-8-1 0 0,2-1 0-3,-3 0 0 3,-4 0 0 0,-3 0 0 1,-8 0 0-3,-12 6 0 2,3 2 0 0,-7 1 0-1,-3-1 0 0,-8 5 0 1,2-2 0 0,-7 0 0-1,-4 2 0 0,9-1 0 1,-7 3 0 0,1 2 0-1,-5 0 0 0,0 0 0 1,0 0 0-1,6 0 0 1,-6 0 0-2,0 0 0 2,0 0 0 0,0 0 0 0,0 0 0-2,0 0 0 2,0 0 0 0,0 0 0 0,0 0 0-1,0 0 0 1,0-3 0-1,0 3 0 1,0 0 0-2,0-8 0 2,-6-4 0 1,-26-8 0-2,-25-2 0-1,-6 3 0 2,-17 1 0 0,-17-2 0 1,0 1 0-4,-6-1 0 4,9 0 0-2,14 1 0 2,9-1 0-4,20 6 0 4,12 3 0-2,19 9 0 2,17-2 0-4,-2 4 0 4,2 0 0-1,3 0 0-1,0 0 0-1,0 0 0 3,0 0 0-2,0 0 0 1,0 0 0-1,0 0 0 1,28 0 0 0,29 0 0 0,22 0 0-3,8 21 0 4,7 1 0-2,-7 3 0 2,-7 1 0-4,-10-1 0 4,-9 0 0-1,-14-2 0-1,6-4 0 0,-21-4 0 1,-1-5 0 0,-7-1 0 0,-11-6 0-2,-9-1 0 1,-4 1 0 2,0 0 0-1,0 8 0-2,0 9 0 1,-4 5 0 2,-46 9 0-2,3-3 0-1,-13 0 0 3,-4 2 0-2,8-1 0 1,2-5 0-2,8-1 0 2,10-8 0 0,11-3 0 1,5-3 0-3,7-7 0 2,10 1 0-1,0-4 0 2,3-2 0-4,0 7 0 4,0 0 0-2,0 8 0 2,0 2 0-4,0-6 0 3,0-7 0 0,0-4-60 0,0 0-53-2,-5 0 2 3,-3 0-43-2,8-7-59 1,0-10-125-2</inkml:trace>
    </iact:actionData>
  </iact:action>
  <iact:action type="add" startTime="30314">
    <iact:property name="dataType"/>
    <iact:actionData xml:id="d3">
      <inkml:trace xmlns:inkml="http://www.w3.org/2003/InkML" xml:id="stk3" contextRef="#ctx0" brushRef="#br2">10646 1532 147 0,'0'0'563'5,"0"0"-429"3,0 0-19 0,0 0-1 0,0 0-16-2,0 0-16 2,0-100 1 1,0 42-20-2,0-18-22-1,-13-12-13 2,10-9-9 0,-13-1-6 0,9 4-7-2,-6 10-1 2,4 17-1 0,0 10-2 1,6 18 1-4,3 20-2 4,0 8 4-2,0 11-1 2,0 0 14-3,0 0 3 1,0 11 16 1,29 33-20 0,2 15-2-2,9 14-7 2,1 12-1 0,11 10-1 0,-4 3 0-1,-5-3 3 2,10-10-2-3,-16-14-2 3,-6-24 2-3,-2-16 4 2,-18-14 2 0,2-11 6-1,-8-6-2 0,-2 0-2 1,13 0-6 0,-3-19-8 0,7-33 2-2,-13-23-3 1,-3-23 0 1,-4-16 0 1,0-9 1-3,0 5 0 1,0 9-1 2,-4 13 0-3,1 17 0 2,3 15-1 0,0 22-6-1,0 17-25 2,0 13-44-4,3 12-36 3,20 5-38 0,-13 27-75 1,-2 7-254-3</inkml:trace>
    </iact:actionData>
  </iact:action>
  <iact:action type="add" startTime="30906">
    <iact:property name="dataType"/>
    <iact:actionData xml:id="d4">
      <inkml:trace xmlns:inkml="http://www.w3.org/2003/InkML" xml:id="stk4" contextRef="#ctx0" brushRef="#br2">11558 1234 541 0,'0'0'154'8,"0"0"-85"-3,0 0 33 3,0 0 0 0,0 0-32 0,0 0-7-1,-105 131-2 0,69-89-19 1,19 2 3-2,-2-6 4 2,14-4-11 0,5-6-11 0,0-6-6-2,5-8-7 2,34-5 4 0,17-9-8 1,1 0-6-2,-3 0-3-1,-11-23 0 3,-15-5-1 0,-8-2 0-2,-20-7-1-1,0-3-2 2,0-1-5 0,-5-8-49-1,-22 2-62-1,-2 2-37 2,13 31-153 0</inkml:trace>
    </iact:actionData>
  </iact:action>
  <iact:action type="add" startTime="31333">
    <iact:property name="dataType"/>
    <iact:actionData xml:id="d5">
      <inkml:trace xmlns:inkml="http://www.w3.org/2003/InkML" xml:id="stk5" contextRef="#ctx0" brushRef="#br2">12034 455 670 0,'0'0'129'6,"0"0"-7"2,0 0-25 1,0 0-40-4,0 0 23 3,0 0-21 0,0 0 18 0,5 719-18-1,-5-607-21 0,0-16-10 1,0-19-15 0,0-21-10-2,0-20-3 3,0-14-2-2,0-13-38 1,0-9-71 1,4 0-103-4,2-5-422 3</inkml:trace>
    </iact:actionData>
  </iact:action>
  <iact:action type="add" startTime="31559">
    <iact:property name="dataType"/>
    <iact:actionData xml:id="d6">
      <inkml:trace xmlns:inkml="http://www.w3.org/2003/InkML" xml:id="stk6" contextRef="#ctx0" brushRef="#br2">12240 1116 710 0,'0'0'277'6,"0"0"-177"0,0 0 20 2,0 0-28 0,0 0-51 0,0 0-36 1,-382 58-5-3,325-35-53 2,50-18-123-1,4 1-386 1</inkml:trace>
    </iact:actionData>
  </iact:action>
  <iact:action type="add" startTime="32113">
    <iact:property name="dataType"/>
    <iact:actionData xml:id="d7">
      <inkml:trace xmlns:inkml="http://www.w3.org/2003/InkML" xml:id="stk7" contextRef="#ctx0" brushRef="#br2">13445 711 257 0,'0'0'728'6,"0"0"-584"2,0 0-19 0,0 0-18-2,0 0-61 2,0 0-22 0,-36-56 24 0,-46 41-6-2,-5 4-11 2,-10 0-16 0,6 0-9 0,3-1-4-2,18 7-1 2,13 5-1 0,15 0 2 0,18 0-1-2,11 0 1 2,8 0 0 0,-2 0 2 0,7 3-2-2,0 11 5 2,0 11-3 0,0 15 1 0,0 9-4-2,16 22 0 2,-13 16 2 1,7 5 0-2,-7 13 0-1,-3-3-2 3,0-8 0-1,0-6 0-1,0-13 1 0,0-14-2 1,0-6 4 0,0-16 3 0,0-14 3-2,0-9 10 2,0-6 10 0,13-7 11 0,7-1 0-3,11-2-10 4,22 0-11-2,11 0 4 2,9 0 0-4,-2-15-2 4,10 6-10-2,-12-4-2 1,-18 5-7-1,-2 5 0 1,-21 1-2 0,-12 2-1-1,-12 0-26 1,-4-9-67-1,0-5-79 1,-14 6-63 0,-12-6-83-2</inkml:trace>
    </iact:actionData>
  </iact:action>
  <iact:action type="add" startTime="32682">
    <iact:property name="dataType"/>
    <iact:actionData xml:id="d8">
      <inkml:trace xmlns:inkml="http://www.w3.org/2003/InkML" xml:id="stk8" contextRef="#ctx0" brushRef="#br2">12923 1109 724 0,'0'0'218'7,"0"0"-47"1,0 0-25 0,0 0-28 1,0 0-21-4,0 0-9 3,149-28-22 0,-98 26-18-2,10 2-17 3,-2 0-17-2,-5 0-9 2,-13 0-3-1,-18 0-2-2,-7 0-17 1,-12 0-77 1,-4 0-60-1,0 0-81 0,0 0-290 1</inkml:trace>
    </iact:actionData>
  </iact:action>
  <iact:action type="add" startTime="33028">
    <iact:property name="dataType"/>
    <iact:actionData xml:id="d9">
      <inkml:trace xmlns:inkml="http://www.w3.org/2003/InkML" xml:id="stk9" contextRef="#ctx0" brushRef="#br2">14019 1099 431 0,'0'0'266'8,"0"0"-129"-3,0 0-46 3,0 0-54 0,0 0 6 1,0 0 14-3,-173 51-3 2,110-16 3 0,5 7-15-1,1 3 8 0,15 3-12 1,17-3 0-1,18-5-16 2,7-3-8-3,0-10 0 2,7-5-9 0,37-17 1-1,17-5-2-1,-2 0-3 3,-1-41 0-2,-3-7-1 2,-10-2 0-2,-4-9 0 1,-15 5 0 0,-9 12 0 0,-4 18 0-2,-10 11 0 2,-3 13 0-2,0 0-1 3,0 0 0-3,-16 0 1 2,-14 35 5 0,-11 21 15-1,5 14 19-1,-5 14 7 3,4 2-9-2,0 8-8 1,11 2-6-2,5-1-2 2,2-7-8 0,6-7 1 0,3-14 3-1,-1-13 4 1,11-12-6 0,0-14-1-1,0-11 0-1,0-8-4 3,0-9 2-1,29 0-6 0,-1 0-5-2,13-37-1 1,-1-10-1 2,4-10-1-2,8 3-6-1,-7 4-8 3,-3 1-36-1,0 8-52 0,-3 7-58-3,-36 25-67 4,4 9-453-2</inkml:trace>
    </iact:actionData>
  </iact:action>
  <iact:action type="add" startTime="33613">
    <iact:property name="dataType"/>
    <iact:actionData xml:id="d10">
      <inkml:trace xmlns:inkml="http://www.w3.org/2003/InkML" xml:id="stk10" contextRef="#ctx0" brushRef="#br2">14287 1140 543 0,'0'0'320'7,"0"0"-168"0,0 0-63 1,0 0-23-2,0 0-19 2,0 0 3 1,-26 223-10-2,26-187 3-1,0-4-7 3,0-11-12-2,20-1-9 1,19-11-3-2,9-9-8 2,9 0-3 0,-4-9-1 0,-5-25-1-2,-6-10-5 2,-4-13 3 0,-15-1-1 0,0 1-3-2,-8 17-2 2,-12 18 5 1,5 17 3-1,-8 5 1-3,0 0 0 3,0 10 3 0,0 33-1 1,0 11 4-3,0 2 1 2,0-9-4-1,0-5-2 2,0-7-1-3,0-16 1 2,0-4-2-1,8-13-6 2,5-2-38-2,7 0-75-1,-13-9-62 2,9-8-182 1</inkml:trace>
    </iact:actionData>
  </iact:action>
  <iact:action type="add" startTime="34011">
    <iact:property name="dataType"/>
    <iact:actionData xml:id="d11">
      <inkml:trace xmlns:inkml="http://www.w3.org/2003/InkML" xml:id="stk11" contextRef="#ctx0" brushRef="#br2">15184 1140 44 0,'0'0'574'6,"0"0"-445"2,0 0-53-2,0 0-1 2,0 0 1 0,0 0 0 0,-123 15 5-2,85 10-19 2,2 9-8 0,13-4-6 0,7 1-14-2,12 0-13 2,4-11-10 0,0 2-7 0,16-7-2-2,14-4-2 3,8-8-1-2,2-3-6 1,-1 0-7-2,-2-36 0 2,-13-16 10 0,-3-6-3 0,-5 1 4-1,-12 12 1 2,-1 17 1-1,-3 17 0-2,0 11 1 0,0 0 0 3,0 16 0-2,0 28 12 2,-12 10 0-4,-4 1-7 3,3-8-4 0,10-3-1 2,3-6 0-5,0-12-5 3,0-8-16 0,0-8-36 0,6-10-31-2,7 0-88 2,0-11-219 0</inkml:trace>
    </iact:actionData>
  </iact:action>
  <iact:action type="add" startTime="34432">
    <iact:property name="dataType"/>
    <iact:actionData xml:id="d12">
      <inkml:trace xmlns:inkml="http://www.w3.org/2003/InkML" xml:id="stk12" contextRef="#ctx0" brushRef="#br2">15525 464 366 0,'0'0'356'5,"0"0"-221"3,0 0-34-2,0 0-59 2,0 0 8 0,0 0 5 0,17 356-12-2,-9-251-9 2,-4-6 3 0,7 0 2 0,-6-8 0-2,8-19-16 2,-6-17-12 0,-4-16-10 0,3-17-1-2,-6-14-23 2,0-8-55 0,0 0-86 0,4-16-245-2</inkml:trace>
    </iact:actionData>
  </iact:action>
  <iact:action type="add" startTime="34657">
    <iact:property name="dataType"/>
    <iact:actionData xml:id="d13">
      <inkml:trace xmlns:inkml="http://www.w3.org/2003/InkML" xml:id="stk13" contextRef="#ctx0" brushRef="#br2">15793 927 315 0,'0'0'477'4,"0"0"-397"5,0 0 19-2,0 0-16 1,0 0-32-2,0 0-18 3,-303 50-27-2,254-36-6 2,1-5-10-4,23-9-64 4,25 0-91-2,0 0-243 2</inkml:trace>
    </iact:actionData>
  </iact:action>
  <iact:action type="add" startTime="34905">
    <iact:property name="dataType"/>
    <iact:actionData xml:id="d14">
      <inkml:trace xmlns:inkml="http://www.w3.org/2003/InkML" xml:id="stk14" contextRef="#ctx0" brushRef="#br2">16084 1062 437 0,'0'0'133'4,"0"0"-104"6,0 0 35-4,0 0 47 0,0 0-16 2,0 0 3 1,-163 142-26-2,126-95-7-1,3 3-7 2,18 3-17 0,13 0-8 0,3-5-18-1,0-7 0 1,36-5-8-1,18-20 1 2,9-16-3-3,4 0-2 2,-6-20 0-1,-7-30 0 2,-18-13 2-4,-23-9-2 4,-13-7-3-1,0 6-1-1,-10 11 0 0,-24 21-5 1,-2 15-31 0,6 18-30 0,-4 8-54-3,27 0-52 3,-2 0-181 0</inkml:trace>
    </iact:actionData>
  </iact:action>
  <iact:action type="add" startTime="35269">
    <iact:property name="dataType"/>
    <iact:actionData xml:id="d15">
      <inkml:trace xmlns:inkml="http://www.w3.org/2003/InkML" xml:id="stk15" contextRef="#ctx0" brushRef="#br2">16453 1540 545 0,'0'0'195'8,"0"0"-81"0,0 0 1-2,0 0-38 2,0 0 10 0,0 0-15 0,16-268-14-2,-16 213 2 2,0 7-18 0,1 5-10 0,12 20 2-2,10 10-3 4,0 11 1-4,5 2-14 2,8 0-14-2,2 0-4 2,-2 0-12 0,-8 2-43 0,8-2-58-2,-13 0-62 2,-13 0-75 0,0 0-344 0</inkml:trace>
    </iact:actionData>
  </iact:action>
  <iact:action type="add" startTime="35578">
    <iact:property name="dataType"/>
    <iact:actionData xml:id="d16">
      <inkml:trace xmlns:inkml="http://www.w3.org/2003/InkML" xml:id="stk16" contextRef="#ctx0" brushRef="#br2">17157 333 403 0,'0'0'213'7,"0"0"-107"-1,0 0 20 2,0 0-32 0,0 0-27 0,0 0-2-2,42 62-20 2,-32-8 12 0,-5 11-7 0,-3 1-7-2,-2 3 4 2,0 1-16 0,0 1-10 0,0-4-6-2,0-6-6 2,0-4-5 0,0-12-3 0,0-14-1-2,0-11-4 2,-2-10-18 0,0-7-50 0,-11 1-50-2,10-4-95 2,0 0-285 0</inkml:trace>
    </iact:actionData>
  </iact:action>
  <iact:action type="add" startTime="35908">
    <iact:property name="dataType"/>
    <iact:actionData xml:id="d17">
      <inkml:trace xmlns:inkml="http://www.w3.org/2003/InkML" xml:id="stk17" contextRef="#ctx0" brushRef="#br2">17172 1459 391 0,'0'0'183'7,"0"0"7"-1,0 0-47 2,0 0-60 0,0 0-34 0,0 0-8-2,21 19-3 2,-18-19-5 0,-3 0-11 0,0 0 1-2,0 0 1 2,0 0-13 0,9 0-5 0,-9 0-5-2,0 0-1 2,0 0 0 0,0 0 0 0,0 0-2-2,0 0 2 2,0 0 1 0,0 0-1 0,0 0 0-2,0 0 1 2,0 0 1 0,0 0 0 0,0 3 1-2,0 2-3 2,0 0 0 0,0-5-2 0,0 0-1-2,0 0-25 2,0 0-80 0,0 0-156 0,0-5-378-2</inkml:trace>
    </iact:actionData>
  </iact:action>
  <iact:action type="add" startTime="36396">
    <iact:property name="dataType"/>
    <iact:actionData xml:id="d18">
      <inkml:trace xmlns:inkml="http://www.w3.org/2003/InkML" xml:id="stk18" contextRef="#ctx0" brushRef="#br2">17521 131 499 0,'0'0'162'5,"0"0"-16"3,0 0-42 0,0 0-51 0,0 0-28-2,0 0 0 2,17 151 24 0,-8-82-1 0,-6 10 0-2,-2 2-14 2,2 1-7 0,2-3-11 0,-3-10-5-2,-2-7-6 2,0-11-4 0,0-17-1 0,0-12 0-2,0-11-5 2,0-7-15 0,0-4-48 0,0 0-98-2,0 0-199 2</inkml:trace>
    </iact:actionData>
  </iact:action>
  <iact:action type="add" startTime="36740">
    <iact:property name="dataType"/>
    <iact:actionData xml:id="d19">
      <inkml:trace xmlns:inkml="http://www.w3.org/2003/InkML" xml:id="stk19" contextRef="#ctx0" brushRef="#br2">17567 1500 407 0,'0'0'99'7,"0"0"-14"1,0 0 8-2,0 0-62 2,0 0 1 0,0 0 26 0,0 20 11-2,0-20 11 2,3 0-15 0,2 0 5 0,-5 0-21-2,0 0-24 2,0 0-11 0,0 0-12 0,0 0-2-2,0 0 0 2,0-5 0 0,0-15-1 0,0-3 1-2,0 10 1 2,0 6-1 0,0 6 3 0,0 1-1-2,0 0 0 2,0 0-2 0,0 0 0 0,0 0-1-2,0 0 1 2,0 0 3 0,0 13-3 0,0 1 2-2,0 3-2 2,0 0 0 0,0-9-2-2,0-5 0 2,0-3-14 0,0 0-45 0,0-20-27 0,0 0-96-2,0 1-217 2</inkml:trace>
    </iact:actionData>
  </iact:action>
  <iact:action type="add" startTime="47882">
    <iact:property name="dataType"/>
    <iact:actionData xml:id="d20">
      <inkml:trace xmlns:inkml="http://www.w3.org/2003/InkML" xml:id="stk20" contextRef="#ctx0" brushRef="#br3">7367 6149 41 0,'-3'5'125'7,"3"-5"36"1,0 0-8 0,0 0-20-2,0 0 12 2,0 0-42 1,0 3-45-2,0-3-22-1,0 0 0 2,-1 0 5 0,1 0 9 0,0 2-9-2,0-2-6 2,0 0-9 0,0 0-6 0,0 3 2-2,0-3-3 2,0 3 5 0,0-3 7 0,0 4 14-2,0-2-9 2,0 3-7 0,0 1-11 0,4-4-8-2,9-2-1 2,3 0-4 1,1 4 5-2,-7-4 7-1,11 0 11 2,-4 1-3 0,2-1-2 1,6 0-4-4,-2 0 4 3,13 0 3 0,0 0 1 0,5 0-1 0,-1 0 0-1,4 0-3 1,-1 0-4-1,-2 0 1-1,8 0-7 3,-5 0 0-2,-1 0-1 1,-2-5-3-2,2-3 2 3,8 1 1-1,-5-5-1 0,15-5-3-3,-4-5 4 4,2-1-6-1,1 1 3 0,-2-1 2-2,3-1 0 2,1 0 3-1,-4 1-2 1,-7 1 2-2,5 3-5 3,-4-4-1-1,-4 1-1-1,9-7 0 0,-1-4-3 1,5-6 4-1,3-4-1 2,-8 4 0-3,1 3 4 2,-9-1 1 0,-5 6 1 0,-2-6-8 0,14-2 2-3,-10-3-7 3,16-6 0 1,-2-5 0-4,1-1 0 4,1 4 0-2,-5-4 0 2,1-5 0-1,3 0 0-1,-3 0 0-1,2-1 0 2,-1-4 0 1,6 3 0-3,3-7 0 2,7-1 0 0,-3-4 0-2,1-4 0 1,-8 1 0 2,-3 9 0-2,-4 2 0 2,-11 14 0-4,-6 12 0 4,-8 9 0-1,-7 0 0-2,0 4 0 2,7-5 0-1,-5 2 0 1,2 4 0-2,-1-2 0 4,-4 0 0-3,-3 5 0 0,6-3 0-1,-15 8 0 2,4 2 0 0,-12 5 0 1,9 2 0-4,-10-1 0 4,7 1 0-2,-7-1 0 1,1 6 0-2,-4 3 0 3,0 0 0-2,0 0 0 2,0 0 0-4,0 0 0 4,0 0 0-2,0 0 0 2,0 0 0-3,-13 0 0 2,-14 0 0 0,-17 0 0-1,-6 0 0-1,-4 0 0 3,-11 12 0-2,1 5 0 1,6-4 0 0,-2 2 0-1,13-5 0 1,6-3 0 0,9-5 0-3,21 1 0 3,-2-1 0 0,5 4 0 1,-3-2 0-4,9-2 0 3,-1 1 0 0,3-3 0 0,0 2 0-2,0-2 0 3,0 0 0-2,0 0 0 1,0 0 0-2,0 0 0 2,0 0 0 1,0 4 0-1,0-4 0-2,-3 2 0 1,3-2 0 2,0 0 0-1,-7 0 0-3,7 0 0 4,0 0 0-2,-3 0 0 2,3 0 0-4,0 0 0 4,0 0 0-1,-3 0 0 0,-1 0 0-3,4 0 0 4,-3 2 0-2,3-2 0 1,0 0 0-2,0 0 0 3,0 0 0-1,0 0 0 0,0 0 0 0,0 0 0-3,0 0 0 4,0 0 0-2,0 0 0-1,0 0 0 2,0 0 0 0,0 0 0 1,0 0 0-3,0 0 0 2,0 0 0 0,0 0 0-1,10 0 0-1,27 0 0 3,19 0 0-2,12-13 0 1,12-4 0-1,-6 3 0 1,-7 2 0-1,-10 4 0 1,-1 6 0-2,-19-1 0 2,-14 3 0 1,-2 0 0-1,-14 0 0-3,9 0 0 4,-6 0 0-2,0 0 0 1,-5 0 0-2,6 0 0 3,-6 0 0-1,-5 0 0 0,4 0 0 0,-4 0 0-1,0 0 0 0,0 3 0 0,0-3 0-1,7 2 0 3,-3 1 0-1,4-3 0 0,5 5 0-1,-9-1 0-1,-4 1 0 2,12 0 0 1,-12-2 0-4,0-3 0 3,0 9 0 0,0 8 0 0,0 11 0-2,0 14 0 2,-23 5 0 1,5 4 0-1,-11 3 0-3,3-1 0 4,1-2 0-1,-4 3 0-1,9-13 0 0,1-4 0 0,11-12 0 1,5-11 0 0,-6-5 0-2,9-9 0 2,0 1 0 0,0 3 0 1,0-1-23-4,0 7-81 3,0-3-74 0,0-7-64 0,0 3-100-2</inkml:trace>
    </iact:actionData>
  </iact:action>
  <iact:action type="add" startTime="50518">
    <iact:property name="dataType"/>
    <iact:actionData xml:id="d21">
      <inkml:trace xmlns:inkml="http://www.w3.org/2003/InkML" xml:id="stk21" contextRef="#ctx0" brushRef="#br3">13967 8728 110 0,'0'0'703'7,"0"0"-503"0,0 0-59 1,0 0-38-1,0 0-41 0,0 0 6 0,0 0 0 1,13 225-9 0,-13-132-2-2,-5 14-10 2,-6 5-6 0,6 7-15 0,3-1 2-2,-9-6-4 2,8-9-3 0,-4-16-4 1,-6-22-4-3,10-17 2 3,2-20-5-1,-2-16 1 0,3-10-4-3,0-2 7 3,0 0-3 0,7-14 4 0,34-36-7-2,18-27-4 1,5-29 0 2,6-22-3-1,1-28 5-3,5-7-2 3,6 8 0 1,-13 24-3-1,-12 33-1-2,-7 35 0 1,-13 27 0 2,-7 21-3-1,3 15-12-2,-12 0-55 1,-14 23-62 2,-7 33-65-2,0-17-140 0,0 4-803 1</inkml:trace>
    </iact:actionData>
  </iact:action>
  <iact:action type="add" startTime="50977">
    <iact:property name="dataType"/>
    <iact:actionData xml:id="d22">
      <inkml:trace xmlns:inkml="http://www.w3.org/2003/InkML" xml:id="stk22" contextRef="#ctx0" brushRef="#br3">14622 9655 656 0,'0'0'218'4,"0"0"-66"4,0 0-60 0,0 0-38-2,0 0-5 2,0 0 1 0,0 0-12 0,269-68-6-2,-237 18-19 2,-16 1-9 0,-11 1-2 0,-5 12-2-2,0 6 0 2,-37 11-2 0,-3 16 1 0,-5 3 1-1,-10 17 0 0,7 39 5 2,-1 15 2-2,18 7 6-1,2 1 11 4,18-2 8-3,8-8 0 1,3-1 1-3,0-12-6 3,23-8-10 1,20-8-7-1,4-21-6-2,6-8-4 1,-5-11-3 2,4 0-26-2,-14-6-42-1,-10-28-40 3,-8-5-39-1,-20 19-55-1,0 7-231-1</inkml:trace>
    </iact:actionData>
  </iact:action>
  <iact:action type="add" startTime="51320">
    <iact:property name="dataType"/>
    <iact:actionData xml:id="d23">
      <inkml:trace xmlns:inkml="http://www.w3.org/2003/InkML" xml:id="stk23" contextRef="#ctx0" brushRef="#br3">15120 9767 74 0,'0'0'547'9,"0"0"-348"-5,0 0-60 4,0 0-59 0,0 0-39 0,0 0-12-2,273-159-5 2,-241 125-6 0,-15 3-6 0,-9 6-5-2,-8 5-7 2,0 3 0 1,0 9 0-2,-28 5-7-1,-10 3 7 2,3 5 0 0,-2 33 6 0,14 9 10-1,2 4 25 0,1 3 11 1,16-4-10 0,1-9-3-1,3-3-23 0,0-1-5 1,0-7-9 0,20-3-2-2,8-3 0 2,5-17-6 1,6-7-34-1,9 0-33-2,8-5-49 1,-35-9-80 2,2 6-325-2</inkml:trace>
    </iact:actionData>
  </iact:action>
  <iact:action type="add" startTime="51659">
    <iact:property name="dataType"/>
    <iact:actionData xml:id="d24">
      <inkml:trace xmlns:inkml="http://www.w3.org/2003/InkML" xml:id="stk24" contextRef="#ctx0" brushRef="#br3">15750 9872 518 0,'0'0'232'4,"0"0"-66"4,0 0-48 0,0 0-18 1,0 0-14-3,0 0-17 1,56-305 0 1,-47 268-21 0,7 3-4-2,3 8-7 2,2 9-13 0,0 12-4 0,11 5-5-2,-8 0-10 2,8 0-5 0,0 18 0 0,-9 6-11-1,10 1-52 0,-9-3-59 1,9 1-52 0,-27-21-83-2,7 5-356 2</inkml:trace>
    </iact:actionData>
  </iact:action>
  <iact:action type="add" startTime="52024">
    <iact:property name="dataType"/>
    <iact:actionData xml:id="d25">
      <inkml:trace xmlns:inkml="http://www.w3.org/2003/InkML" xml:id="stk25" contextRef="#ctx0" brushRef="#br3">16670 9546 518 0,'0'0'263'8,"0"0"-98"-1,0 0-100 1,0 0-35-2,0 0 3 2,0 0 5 0,-64 139 19 0,41-99 3-2,7 2-18 2,2 4-5 1,-2-1-10-2,8-3-13-1,-3-6-9 2,4-6-3 0,5-15-2 0,-1-9-2-2,3-6-30 2,0 0-73 0,0-25-102 0,0-8-307-1</inkml:trace>
    </iact:actionData>
  </iact:action>
  <iact:action type="add" startTime="52275">
    <iact:property name="dataType"/>
    <iact:actionData xml:id="d26">
      <inkml:trace xmlns:inkml="http://www.w3.org/2003/InkML" xml:id="stk26" contextRef="#ctx0" brushRef="#br3">16583 9083 516 0,'0'0'219'6,"0"0"-62"1,0 0-76-1,0 0-63 2,0 0-17 0,0 0-1 0,48-116-17-3,-48 116-83 3,3 12-243 0</inkml:trace>
    </iact:actionData>
  </iact:action>
  <iact:action type="add" startTime="52462">
    <iact:property name="dataType"/>
    <iact:actionData xml:id="d27">
      <inkml:trace xmlns:inkml="http://www.w3.org/2003/InkML" xml:id="stk27" contextRef="#ctx0" brushRef="#br3">16806 9796 436 0,'0'0'205'5,"0"0"-13"1,0 0-85 2,0 0-60 0,0 0-21 0,0 0 6-2,58-29 3 2,-30-32-9 0,11-1 1 0,-6 9-9-2,2 16-8 2,-2 20 14 0,-1 15 3 0,-4 2-10-2,-5 14-3 2,-6 34-10 0,7 10-4 0,-11 4 0-2,-9-2 0 2,9-4 0 3,-10-11-1-4,-3-9-2-1,0-14-1 1,0-8-41 2,4-10-33-2,-1-4-23-1,-3 0-134 2,9-22-96 0</inkml:trace>
    </iact:actionData>
  </iact:action>
  <iact:action type="add" startTime="52760">
    <iact:property name="dataType"/>
    <iact:actionData xml:id="d28">
      <inkml:trace xmlns:inkml="http://www.w3.org/2003/InkML" xml:id="stk28" contextRef="#ctx0" brushRef="#br3">17511 9498 414 0,'0'0'232'7,"0"0"-61"-1,0 0-76 3,0 0-52-2,0 0 15 1,0 0-6-1,-77 126-10 0,52-82-4 1,2 3-6 0,10-6-4-2,10-6-6 2,3-8 2 1,0-10-11-2,3-4-2 0,22-13-6 0,7 0-3 1,-5 0-2 0,9-35-1-1,-11-11 1 0,4-4-3 1,-6-6 1 0,0-2 1-2,-5 4 0 4,-8 15 2-2,3 17-1 0,-10 13 0-2,-3 9 0 0,0 0 2 2,0 43-1 0,0 19 2-2,-19 9 3 2,9 11 9 1,-5 5 12-2,-3 14 4 0,-3 17-6 0,4 3-6 2,-6 7-8-1,7-17 8-2,-2-18-4 2,-1-16-8 0,-5-22 0 0,-4-18-7-3,-21-15-1 4,-2-20-2-2,-18-2-3 1,-2-14-12-1,-6-41-50 1,49 18-80-1,-1 3-115 2</inkml:trace>
    </iact:actionData>
  </iact:action>
  <iact:action type="add" startTime="53990">
    <iact:property name="dataType"/>
    <iact:actionData xml:id="d29">
      <inkml:trace xmlns:inkml="http://www.w3.org/2003/InkML" xml:id="stk29" contextRef="#ctx0" brushRef="#br3">18756 9061 508 0,'0'0'236'7,"0"0"-58"-1,0 0-28 2,0 0-53 1,0 0-59-4,0 0-11 3,0 0 17 1,-17 449 3-2,12-323-14-1,-6-2-9 2,6-15-16 0,-8-19-3 0,7-17-5-2,-1-17 0 2,-3-14-1 0,7-19-8 0,3-12-39 0,0-11-52-2,0 0-45 2,0-11-176 0,0-13-439 0</inkml:trace>
    </iact:actionData>
  </iact:action>
  <iact:action type="add" startTime="54223">
    <iact:property name="dataType"/>
    <iact:actionData xml:id="d30">
      <inkml:trace xmlns:inkml="http://www.w3.org/2003/InkML" xml:id="stk30" contextRef="#ctx0" brushRef="#br3">18936 9732 521 0,'0'0'283'6,"0"0"-107"3,0 0-115-4,0 0-36 3,0 0 33 1,0 0-32-2,-193-15-17-1,149 23-5 2,8 1-4 0,11-3-7 0,18-3-45-1,7 1-86 0,0-4-48 2,0 0-303-1</inkml:trace>
    </iact:actionData>
  </iact:action>
  <iact:action type="add" startTime="54456">
    <iact:property name="dataType"/>
    <iact:actionData xml:id="d31">
      <inkml:trace xmlns:inkml="http://www.w3.org/2003/InkML" xml:id="stk31" contextRef="#ctx0" brushRef="#br3">19244 9816 425 0,'0'0'213'6,"0"0"-23"3,0 0-57-2,0 0-54-2,0 0-14 4,0 0-6-1,-147 96-2-1,147-72-6-1,0 6-7 2,7 0-20 0,45-5-17 2,-3-5-4-5,11-6-1 2,-4-14 0 2,-15 0-2-2,-8 0-1-1,-10-25 1 3,-20-14-5-1,-3-3-7-1,0-7-25 0,0 2-40 0,-26 10-62 2,9 25-82-3,1 12-542 2</inkml:trace>
    </iact:actionData>
  </iact:action>
  <iact:action type="add" startTime="55287">
    <iact:property name="dataType"/>
    <iact:actionData xml:id="d32">
      <inkml:trace xmlns:inkml="http://www.w3.org/2003/InkML" xml:id="stk32" contextRef="#ctx0" brushRef="#br3">14497 10712 784 0,'0'0'248'6,"0"0"-77"2,0 0-66 1,0 0-45-3,0 0-26 1,0 0-8 1,0 0-7 0,-55 671 4-2,38-548-8 2,1-21-3 0,7-14-10 0,-5-23-2 0,14-21 0-2,0-21-17 3,0-19-48-2,0-4-82 1,2-10-51-2,19-17-158 2</inkml:trace>
    </iact:actionData>
  </iact:action>
  <iact:action type="add" startTime="55521">
    <iact:property name="dataType"/>
    <iact:actionData xml:id="d33">
      <inkml:trace xmlns:inkml="http://www.w3.org/2003/InkML" xml:id="stk33" contextRef="#ctx0" brushRef="#br3">14606 11506 705 0,'0'0'179'6,"0"0"-48"0,0 0-28 2,0 0-47 0,0 0-30 0,0 0-9-2,-422-81-17 2,395 64-1 0,16-3-42 0,11 7-121-2,0-1-202 2</inkml:trace>
    </iact:actionData>
  </iact:action>
  <iact:action type="add" startTime="55813">
    <iact:property name="dataType"/>
    <iact:actionData xml:id="d34">
      <inkml:trace xmlns:inkml="http://www.w3.org/2003/InkML" xml:id="stk34" contextRef="#ctx0" brushRef="#br3">14991 10988 606 0,'0'0'258'7,"0"0"-107"0,0 0-30 0,0 0-62 1,0 0 2 0,0 0-2-1,-47 494 3 0,31-418-18 1,-2-10-5 0,14-16-9-3,-2-14-14 4,-3-19-9-1,9-11-6 0,0-6-1-2,0 0-15 1,15-28-9 1,18-18 24 0,-1-1 2-2,4 3-1 3,-12 6 1-1,-4 15-2-1,0 13 1 0,-2 10 4 0,0 0 2 2,0 10 7-1,-2 36 2-2,-9 13 9 2,5 8-15-1,-4-6 3 1,-8-6-1 0,3-11-5-2,-3-15-6 2,3-13-2 1,-3-4-2-1,7-12-25-3,-1 0-41 4,-4 0-62-2,14-27-101 0,-3-8 86 0,-11 18-212 1</inkml:trace>
    </iact:actionData>
  </iact:action>
  <iact:action type="add" startTime="56179">
    <iact:property name="dataType"/>
    <iact:actionData xml:id="d35">
      <inkml:trace xmlns:inkml="http://www.w3.org/2003/InkML" xml:id="stk35" contextRef="#ctx0" brushRef="#br3">15305 11716 482 0,'0'0'236'9,"0"0"-76"-3,0 0-52 1,0 0-46 2,0 0-3-2,0 0 10-1,229-121-20 2,-198 87-27 0,-13 3-10 0,-11 3-8-2,-7 2-4 2,0 11 0 1,-23 6-12-3,-18 9-5 1,-15 0 11 1,11 19 6 0,1 23 4 0,5 3 4-2,9 5 18 3,11 1 20-1,12 0 10-3,7-6-19 5,0-8-14-3,3-10-12 2,36-7-9-2,6-8-2-1,11-7-6 3,-2-5-28-2,-8 0-12-1,-5 0-40 3,-2-24-31-1,-35 9-102-1,6 0-308 1</inkml:trace>
    </iact:actionData>
  </iact:action>
  <iact:action type="add" startTime="56681">
    <iact:property name="dataType"/>
    <iact:actionData xml:id="d36">
      <inkml:trace xmlns:inkml="http://www.w3.org/2003/InkML" xml:id="stk36" contextRef="#ctx0" brushRef="#br3">16834 11038 696 0,'0'0'255'8,"0"0"-109"-2,0 0-62 2,0 0-31 0,0 0-6 0,0 0 16-1,0 461-12 0,-16-345 4 2,4-8-7-2,-2-3-12 0,5-13-10 0,0-17-16 1,6-23-9 1,-1-20 0-3,4-22-1 1,0-10-13 1,0 0-52 0,4-42-71-2,20-20-6 2,-8 23-44 0,1 6-233 0</inkml:trace>
    </iact:actionData>
  </iact:action>
  <iact:action type="add" startTime="56945">
    <iact:property name="dataType"/>
    <iact:actionData xml:id="d37">
      <inkml:trace xmlns:inkml="http://www.w3.org/2003/InkML" xml:id="stk37" contextRef="#ctx0" brushRef="#br3">17089 11757 454 0,'0'0'215'6,"0"0"-46"3,0 0-72-4,0 0-32 3,0 0-14 0,0 0-28 0,325-123-11-2,-305 92-9 2,-17 1-3 0,-3-1 0 0,0 5-11 0,-31 9-6-1,-15 15-9 1,0 2 12-1,5 0 12-1,0 36 2 2,5 8 6 0,12 8 34 1,5 3 8-4,3 1 3 3,11 1-3 2,5-3-9-3,0-7-1-1,25-2-9 1,17-11-15 1,9-12-13 0,-5-13-1-1,11-9-3 1,-12-6-20 0,7-33-38 0,-9-11-68-2,-38 21-44 1,6 4-224 2</inkml:trace>
    </iact:actionData>
  </iact:action>
  <iact:action type="add" startTime="57334">
    <iact:property name="dataType"/>
    <iact:actionData xml:id="d38">
      <inkml:trace xmlns:inkml="http://www.w3.org/2003/InkML" xml:id="stk38" contextRef="#ctx0" brushRef="#br3">18076 11100 314 0,'0'0'208'7,"0"0"-139"1,0 0-23-2,0 0 14 2,0 0-6 1,0 0-2-2,-48-45-9-1,16 45-17 2,8 0-4 0,1 0-10 0,5 0 5 0,5 9 19-2,-3 10-6 2,10 4 5 0,-1 4-9-2,1 4-11 2,6 6-4 0,0 4 0 1,0 6 11-3,0 3 26 1,0 9 1 3,13 8-7-3,-1 4-16-1,-2 5-3 1,-8 0-13 1,9-1-6 1,-7-1-3-3,1-10 0 2,4-10-1-1,-2-18-1 2,-3-13-3-3,11-15-27 1,-1-8-61 3,-7 0-83-4,6-14-376 0</inkml:trace>
    </iact:actionData>
  </iact:action>
  <iact:action type="add" startTime="57674">
    <iact:property name="dataType"/>
    <iact:actionData xml:id="d39">
      <inkml:trace xmlns:inkml="http://www.w3.org/2003/InkML" xml:id="stk39" contextRef="#ctx0" brushRef="#br3">18176 11629 293 0,'0'0'435'5,"0"0"-270"1,0 0-39 3,0 0-67-2,0 0-37 1,0 0-18-2,-357-14-4 2,340 14-6 0,17-3-68 0,0-6-161-2,0-2-553 2</inkml:trace>
    </iact:actionData>
  </iact:action>
  <iact:action type="add" startTime="57988">
    <iact:property name="dataType"/>
    <iact:actionData xml:id="d40">
      <inkml:trace xmlns:inkml="http://www.w3.org/2003/InkML" xml:id="stk40" contextRef="#ctx0" brushRef="#br3">18482 10991 428 0,'0'0'185'6,"0"0"-6"1,0 0-74 1,0 0-38-2,0 0-7 2,0 0 3 0,-41 384-2 0,37-307-12-2,1-8-16 2,0-13-17 0,-4-8-12 0,7-4-3 0,0-3-1-2,0 6-4 2,0 8-25 0,0-11-62-2,10-7-3 2,-7-37-58 1,-3 0-191-2</inkml:trace>
    </iact:actionData>
  </iact:action>
  <iact:action type="add" startTime="58721">
    <iact:property name="dataType"/>
    <iact:actionData xml:id="d41">
      <inkml:trace xmlns:inkml="http://www.w3.org/2003/InkML" xml:id="stk41" contextRef="#ctx0" brushRef="#br3">18705 11457 496 0,'0'0'240'9,"0"0"-97"-4,0 0-72 3,0 0-8 0,0 0 10 0,0 0-16-2,0 0-17 2,-307 85-17 0,263-83-16 0,11-2-4-2,10 0-3 2,16 0 0 0,7 0-7 0,0-20-61-2,0 3-74 2,2 1-247 1</inkml:trace>
    </iact:actionData>
  </iact:action>
  <iact:action type="add" startTime="59082">
    <iact:property name="dataType"/>
    <iact:actionData xml:id="d42">
      <inkml:trace xmlns:inkml="http://www.w3.org/2003/InkML" xml:id="stk42" contextRef="#ctx0" brushRef="#br3">19076 11010 665 0,'0'0'223'8,"0"0"-97"-2,0 0-77 1,0 0 0 1,0 0 8 0,0 0-5-2,-95 415-14 2,74-327-4 1,4-13-13-2,7-9-15-1,-3-13-4 2,8-7-2 0,-6-16 0 0,9-11-27-2,-1-13-59 2,3-6-74 0,0 0-226 0</inkml:trace>
    </iact:actionData>
  </iact:action>
  <iact:action type="add" startTime="59359">
    <iact:property name="dataType"/>
    <iact:actionData xml:id="d43">
      <inkml:trace xmlns:inkml="http://www.w3.org/2003/InkML" xml:id="stk43" contextRef="#ctx0" brushRef="#br3">18912 11960 558 0,'0'0'239'6,"0"0"-96"2,0 0-58 0,0 0-60 0,0 0-19-2,0 0 6 2,28 25-4 0,-28-13-2 0,-23 5 5-2,3 0 2 2,-2-4-7 1,3 2-3-2,9-10 1-1,4-1 2 2,6-4 9 0,0 0 3 0,0 0-3-2,16 0 6 2,7-4-20 0,0-8 0 0,-8 9 0-2,-8 1 0 2,-7-1-1 0,0-5-19 0,0-6-59-2,0 7-55 2,0-3-245 0</inkml:trace>
    </iact:actionData>
  </iact:action>
  <iact:action type="add" startTime="59810">
    <iact:property name="dataType"/>
    <iact:actionData xml:id="d44">
      <inkml:trace xmlns:inkml="http://www.w3.org/2003/InkML" xml:id="stk44" contextRef="#ctx0" brushRef="#br3">19462 10970 492 0,'0'0'185'5,"0"0"-46"3,0 0-59 0,0 0-25 0,0 0 0-2,0 0 1 2,-57 373-3 0,37-276-6 0,3 1-3-2,6-4-5 2,0-8-10 1,4-12-6-2,7-24-11-1,0-19-5 2,0-18-7 0,0-10 0 0,0-3-5-2,0 0-28 2,0-3-65 0,0-10-71 0,0-1-195-2</inkml:trace>
    </iact:actionData>
  </iact:action>
  <iact:action type="add" startTime="60095">
    <iact:property name="dataType"/>
    <iact:actionData xml:id="d45">
      <inkml:trace xmlns:inkml="http://www.w3.org/2003/InkML" xml:id="stk45" contextRef="#ctx0" brushRef="#br3">19282 12061 336 0,'0'0'208'6,"0"0"-20"2,0 0-75-1,0 0-46 0,0 0-18 1,0 0-3 0,32 15-7-2,-32-15 0 2,0 0 2 0,0 0-23 0,0 3-14-2,0-1-4 2,0 4 2 1,0-4 1-1,0 2-2-3,0-4 1 3,0 0-1 1,0 0 2-2,0 0 0 0,0-4 3 0,12-13-4 1,1 4-2 0,-10 6 1-2,1 7 0 2,-4 0-1 0,0 0 0 0,0 0 0-2,0 0-3 2,0 0 3 0,-7 0 0 0,2 0 0-2,-5 0 0 2,7 0 5 1,3 12 15-2,0 5 3-1,0 0-11 2,0-6-7 0,0-2-3 0,0-9 0-2,0 0-2 2,5 0 0 0,11 0-7 0,-5 0-31-2,-11-5-51 2,0-4-119 0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3:06:34.269"/>
    </inkml:context>
    <inkml:brush xml:id="br0">
      <inkml:brushProperty name="width" value="0.05292" units="cm"/>
      <inkml:brushProperty name="height" value="0.05292" units="cm"/>
    </inkml:brush>
  </inkml:definitions>
  <iact:action type="add" startTime="4801">
    <iact:property name="dataType"/>
    <iact:actionData xml:id="d0">
      <inkml:trace xmlns:inkml="http://www.w3.org/2003/InkML" xml:id="stk0" contextRef="#ctx0" brushRef="#br0">7845 9619 627 0,'0'0'302'8,"0"0"-146"-2,0 0-40 2,0 0-17 0,0 0-26 0,0 0 0-1,0 9-7 0,0-9-9 2,0 0 1-2,0 0-12-1,0 0-8 2,0-37-15 3,0-22-1-6,23-22-9 1,6-10-3 2,-1-7-5 1,5-4 3-2,-5 13 4 1,5 10 9 0,-12 17 0 0,-1 23-8 1,-13 14 3-3,-7 13-10 2,0 12 2-2,0 0-2 1,0 0 6 0,0 18 9 2,0 30 17-2,-12 16-21 1,-14 13-2-2,0 11 0 1,-9 0-9 2,-7 0 2-2,5-5-7-1,6-6 4 3,1-16-4-2,8-10-1 1,11-24 5-2,2-11-4 2,9-12 3 0,0-4-1 1,0 0-3 0,0 0 0-5,0-13 0 5,23-21 0-2,3-11 0-1,-11-11 0 4,9-4 0-2,-12-2 0-1,4 4 0 1,-9 7 0-2,9 7 0 4,-6 12 0-4,-6 13 0 0,2 4-13 1,4 9-64 1,1 0-61 0,-9 6-95-2,6 0-173 2</inkml:trace>
    </iact:actionData>
  </iact:action>
  <iact:action type="add" startTime="5583">
    <iact:property name="dataType"/>
    <iact:actionData xml:id="d1">
      <inkml:trace xmlns:inkml="http://www.w3.org/2003/InkML" xml:id="stk1" contextRef="#ctx0" brushRef="#br0">8347 8032 420 0,'0'0'208'6,"0"0"-75"1,0 0-45 0,0 0 18 1,0 0-13 0,0 0 9-1,1-37 18 0,-1 37-13 2,0 28-25-2,-11 20-20-1,-18 9 9 2,8 0-30 1,-2-3-19-2,3-9-9-1,0-8-3 2,12-12 1 0,0-11 3 1,8-11 3-4,0-3-8 3,0 0 8 0,0-6-8 0,19-35-2-1,14-21-1 0,3-20 1 1,5-16 1 0,-1-11 1 0,-5-5-1-1,1 4-3 1,1 13 0-1,-14 19-4-1,-3 26 6 2,-7 23-4 1,-10 16 6-2,-3 13 1 0,0 0 3 0,0 19 2 1,-19 32-4 1,-8 20 0-3,-2 8-11 1,-3-1 7 1,7-1 1 0,3-8 2-2,9-20 3 3,0-19 1-2,12-15 1 1,1-11-5-1,0-4-2 0,0 3-2 2,0-3 0-2,0 0-6-1,0 0-2 2,0-3 0 1,1-19-1-1,12 0-12-3,0-7-43 4,5-4-70-2,-5 13-89 2,-6 1-107-4</inkml:trace>
    </iact:actionData>
  </iact:action>
  <iact:action type="add" startTime="6332">
    <iact:property name="dataType"/>
    <iact:actionData xml:id="d2">
      <inkml:trace xmlns:inkml="http://www.w3.org/2003/InkML" xml:id="stk2" contextRef="#ctx0" brushRef="#br0">8812 6452 593 0,'0'0'282'7,"0"0"-142"-1,0 0-18 3,0 0-32-1,0 0 4-1,0 0-12-1,-3 141-21 2,-4-110-13 1,-2-9 6-2,5-8-12-1,4-6-7 2,-3-8-14 0,3 0-6 0,0 0-13-2,0 0-2 2,0-8-4 0,0-37 4 0,3-14 14-2,17-19-6 2,9-7 1 0,2-5-1 1,-1 0 2-3,1 2 3 2,-8 13-5 0,-6 16 0-1,-4 17-5-1,-6 22 2 2,-7 11-3 1,0 9 7-1,0 0 8-3,0 4-3 4,0 41 0-1,-7 16 3-1,-13 16-6 0,0-2-4 1,-4-2 0-1,-2 0 0 1,12-8 5-2,-2-14-9 2,3-21 6 0,8-16-5 0,3-11-1-1,2-3-3 0,0 0-1 2,0-34 1-1,27-24 2-2,9-16 2 2,1-7-4 0,-1 2 5 0,-4-3-5-2,-3 12 1 1,-9 18-1 1,-10 20 0 0,-10 18 0-2,0 14 0 2,0 0-2 0,0 23 2 0,0 21 0-2,-19 8 3 2,2-11-2 1,7-8-1-2,-3-6 0 0,8-8-10 1,2-4-28-1,-1-10-43 2,4-3-71-4,0-2-41 3,0 0-133 1</inkml:trace>
    </iact:actionData>
  </iact:action>
  <iact:action type="add" startTime="7119">
    <iact:property name="dataType"/>
    <iact:actionData xml:id="d3">
      <inkml:trace xmlns:inkml="http://www.w3.org/2003/InkML" xml:id="stk3" contextRef="#ctx0" brushRef="#br0">9341 4775 538 0,'0'0'246'7,"0"0"-110"0,0 0-29 2,0 0-6-2,0 0-23-1,0 0-4 2,-7 146-20 0,-8-92-5 0,-3 10-7-2,-3 0-1 2,5-2 0 0,0-8-9 1,8-16-1-4,-1-18-13 3,9-14-12 0,0-6-6 0,0 0-2-2,0-14 2 2,0-29 9 0,13-15 7 0,10-13-6-2,0-13-1 2,11-8-6 2,-7-4 4-4,2 6-7 0,-4 21 8 2,-9 22-2 0,-9 25 4 0,-4 20 5-2,-3 2 2 3,0 2 2-2,0 43-11 2,-26 19 6-4,6 12-4 3,-4-2 1 1,10-13-4-2,1-16 9-1,10-20-2 2,0-10 3 0,3-12 1 0,0-3-5-1,0 0-5 0,0-13-6 1,16-31-1 0,12-18 4-2,4-12-4 2,-5-7 0 0,2 7 0 0,-14 5 0-2,2 12-1 2,-7 22 0 1,-10 18 0-2,0 9-2 0,0 8 1 0,0 0-1 1,0 0-6 0,0 0 2-1,0 0-2 0,0 0-11 1,0 0-13 0,0 28-39-2,0 11-52 3,-1-16-77-1,-8 1-168-1</inkml:trace>
    </iact:actionData>
  </iact:action>
  <iact:action type="add" startTime="8847">
    <iact:property name="dataType"/>
    <iact:actionData xml:id="d4">
      <inkml:trace xmlns:inkml="http://www.w3.org/2003/InkML" xml:id="stk4" contextRef="#ctx0" brushRef="#br0">5459 9246 511 0,'0'0'246'8,"0"0"-130"-2,0 0-48 2,0 0-6 0,0 0-8 0,0 0-1-1,-20-50 8 0,0 50-11 1,-8 1-6 1,-4 26-11-4,5 3 5 3,4 11-1 0,2 11-9-2,4-2 0 2,5 1-12 0,8-7 4 0,4-9-2 0,0-8 1-2,0-7 4 2,0 0 9 0,25-6-5 0,14-6-16-2,1-5-4 2,1-3-5 0,-2 0-1 0,-1-8 0-1,4-32-2 0,-12-8 2 2,-2-14-2 0,-5-5-1-2,-10 0 2 0,-9 5-1 1,-4 12 1-1,0 14 0-1,0 12 0 2,-8 9-3 0,-21 5-1 0,1 7 4-3,-5 3 1 3,-6 0 0 1,-2 3 0-2,2 27 3-1,-2 6 6 2,4 2-2 0,9 1 3 0,2 4-3-2,9 0 8 2,4-5-2 1,2-1 6-2,3 2-1-1,8-2 2 2,0-1-8 1,0 2 2-2,0-11-1-1,29-5-6 2,3-11 2 1,7-11-9-2,7 0-1 0,5-2 0 0,-8-32 0 1,-2-14-3 0,-12-10 2-2,-10-8 0 2,-15-10-1 1,-4 6 0-4,0 8 0 4,0 21 1-2,-20 14-1 2,-6 10 2-2,0 14-5-1,2-4 5 2,3 7 0 0,2 0 0 0,-1 0-2-2,12 0-2 2,-2 0-9 0,7 0-35 0,3 0-52-2,0 0-59 2,0 0-101 0</inkml:trace>
    </iact:actionData>
  </iact:action>
  <iact:action type="add" startTime="9860">
    <iact:property name="dataType"/>
    <iact:actionData xml:id="d5">
      <inkml:trace xmlns:inkml="http://www.w3.org/2003/InkML" xml:id="stk5" contextRef="#ctx0" brushRef="#br0">6078 9750 406 0,'0'0'70'7,"0"0"-16"1,0 0 51-2,0 0-16 2,0 0 20 0,0 0 6 0,0 0-23-2,-108-58-14 2,79 58-20 0,-11 0-10-2,10 0 12 3,-3 20-7-2,-4 17-17 1,6 8 4 0,2 9-4-2,4 3-9 2,6 5-5 0,3-5 1-2,16-6-7 2,0-9-6 0,0-3 7 0,9-4-1 0,30-8-4-2,2-5-5 2,2-11-1 0,1-11 0 0,-7 0 3-2,-1 0-4 2,-5-13-5 0,-1-31 0 0,-9-13 2-1,-5-5-3 1,-6-2 2 0,-10 7-1-1,0 15 0-1,0 14 1 2,0 11-1 0,-10 11-3-1,-24 6 3 1,-9 0 4 0,-7 0 2-1,6 17-4 1,4 10 4-1,10 8 2 0,13 1 8 2,4-1 12-2,13-5 0-1,0-6-5 2,0-9-5 0,24-7-13 0,24-8-5-1,13 0 0 0,3-25 0 2,-8-14 0-2,-12-6 0-1,-17 0 0 2,-11-5-2 1,-16-1-2-2,0 4 2-1,0 4-2 2,-19 6 4 0,-18 12-3 0,-10 16 1-2,-5 9 2 2,11 0 3 0,1 40 5 0,12-2 3-2,8-2 0 2,8-11-7 0,12-12 0 0,0-9-4-2,0-4 0 2,42 0-29 1,12-6-17-2,-10-22-41-1,-4-4-41 2,-11 7-34 0,-29 13-101 1,0 10-508-4</inkml:trace>
    </iact:actionData>
  </iact:action>
  <iact:action type="add" startTime="10699">
    <iact:property name="dataType"/>
    <iact:actionData xml:id="d6">
      <inkml:trace xmlns:inkml="http://www.w3.org/2003/InkML" xml:id="stk6" contextRef="#ctx0" brushRef="#br0">5700 9347 253 0,'0'0'436'8,"0"0"-228"-2,0 0-107 2,0 0-21 0,0 0 5 0,0 0-2 0,0-9-6-2,0 9-19 2,0-3-18 0,0 1-2 0,13 2 22-2,4 0 8 2,10 0-8 0,6 0-6 0,10 0-13-2,18 0-6 2,6 0 0 0,26 0 1 1,4 2-6-4,4 1-8 3,9 1 2 1,-8-3 3-2,-2-1-12 1,-7 0 0 0,-19 0-3-1,-21 0 2 1,-12 0 6-2,-21 0-4 2,-7 0-12 0,-13 0-4-1,0 0 0-1,0 0 0 2,0 0 0 0,0 0 0-2,0 0 0 2,0 0 0 0,-24 12 0 0,-45 7 0 0,-23-2 0-1,-24-2 0 0,-18-10 0 2,4-5 0-2,-1 0 0-1,7 0 0 2,14-3 0 0,15-11 0 0,16 0 0-2,15 3 0 2,15 1 0 0,14 3 0 0,9 2 0-2,18 1 0 2,6 3 0 1,2-3 0-2,0 4 0-1,0-3 0 3,0 3 0-1,2 0 0-3,39 0 0 4,23 0 0-2,29 0 0 2,18 0 0-4,18 0 0 3,3 0 0 0,4-2 0 1,-11-4 0-1,-19 1 0-3,-15 5 0 3,-17 0 0 0,-15 0 0-1,-8 0 0 0,-20 0 0 1,-12 0 0 0,-11 0 0-2,-8 0 0 2,0 0 0 0,0 0 0 0,0 0 0 0,-11 0 0-2,-36 0-55 2,-12 0-64 1,-12 0-57-3,35 0-77 2,8 0-114 0</inkml:trace>
    </iact:actionData>
  </iact:action>
  <iact:action type="add" startTime="11541">
    <iact:property name="dataType"/>
    <iact:actionData xml:id="d7">
      <inkml:trace xmlns:inkml="http://www.w3.org/2003/InkML" xml:id="stk7" contextRef="#ctx0" brushRef="#br0">6015 9756 189 0,'0'0'241'6,"0"0"-116"0,0 0-23 2,0 0-6 0,0 0 19 0,0 0 1-2,-3 139-8 2,3-139-3 0,0 0 2 0,0 0-20-2,0 0-31 2,0 0-4 0,0 0 5 0,0 0-10-2,0 0-16 2,0 0-10 0,0 0-21 0,0-17 1 0,3-30-1-2,20-22 14 2,-3-25-2 0,13-17 7-2,-2-12-2 4,2-8-3-2,3-6 1 0,-8 14-3 0,-9 16-3-2,-2 22 0 2,-4 31-5 0,-3 19 1-2,-5 18-1 2,-5 8 4-2,0 9-6 2,0 0 3-2,0 0-1 2,0 7 0 0,0 27 9 0,-15 22 6-2,-15 19 0 2,-5 14-12 0,-6 13 5 0,1 3-8-2,-1-4-1 2,2-2 2 0,9-13-5 0,-1-19 5-2,11-21-4 2,13-25 0 0,7-14 1 0,0-7 1 0,0 0-3-2,0 0 6 2,0 0 5 0,0 0 0-2,0 0-9 2,16-17-1 0,13-17-2 0,7-19-2-1,4-21 2 0,4-19 0 1,-1-11 0 0,-2 1 1 0,-5 15 0-2,-13 24 1 2,-5 25 0 0,-15 19-2-2,-3 14 0 2,0 6-1 0,0 0-4 0,0 0 2-2,0 17 3 2,-10 26 1 0,-21 15 8 0,-2 18-5-2,-1 5 0 2,-2 13 0 0,-2-5-1 0,15 2 0-2,-1-14-1 2,5-15 1 0,6-14-3 0,6-22 2-2,7-18-2 2,0-8 1 0,0 0-13 0,15-21-43-2,23-22-20 2,-5-12-43 0,8 3-68 1,-32 30-73-4,-8 11-294 3</inkml:trace>
    </iact:actionData>
  </iact:action>
  <iact:action type="add" startTime="21071">
    <iact:property name="dataType"/>
    <iact:actionData xml:id="d8">
      <inkml:trace xmlns:inkml="http://www.w3.org/2003/InkML" xml:id="stk8" contextRef="#ctx0" brushRef="#br0">11175 6817 764 0,'0'0'243'6,"0"0"-99"3,0 0-12-2,0 0-30 1,0 0-47-2,0 0-6 2,16-45 2 0,11 17-16 1,24-9 11-4,0-10 6 3,26-10-11 0,2-7-2 0,23-5-8-2,-2-2 9 2,19 4-9 0,5 3-7 0,17 6 9 0,10 5-12-1,-3 3-7 0,8-1-7 2,5-6 8-2,13-2-13-1,6-1 4 3,5-4-1-1,2 10 2-2,10 5 3 2,-2 12-6 2,-1 9 8-3,4 11-9 0,14 12 3-1,-3 5 1 3,5 0 1-1,-6 0-7-2,5 8-2 2,-12 6 2 0,4 1-1 0,-4 2 3 0,-8 4-2-2,-22 8 2 2,-16-2-3 0,-19-1 0-3,-29-3 0 4,-22-10 0-1,-12 1 0 0,-10 3 0-2,-7 0 0 1,2 6 0 2,9 2 0-1,10 4 0-2,11 4 0 2,12 3 0 0,10 4 0 0,-2-6 0 0,9-9 0-2,-1-8-6 2,-12-4 2-1,4-3 1 0,-11-3 1 1,-17-1 1 0,-17-2 0 1,-16-2 1-4,-21 1 0 3,-17-3 0-1,-4 0-2 1,-5 0-3-3,0 0-3 4,0 0-7-1,0 0 2 0,0 0 0-3,0 0 11 3,0 0 2 0,-14 0 0 0,-8 0 2-2,0 0-3 2,-7-12 3 0,3-5-3 1,-7-4 1-3,5-5 0 3,-12-11 1-3,-1-3 1 3,-14-7-2-2,-3-9 0 0,-6 1 1 1,1-6-1-1,-4 11 1-1,6 6-1 2,2 10 0 0,8 11 1 1,7 6 1-4,18 12-4 4,13 5 5-2,9 0-4 2,4 0 3-3,0-3-2 1,0 0 4 1,0 3 1 0,0 0 2-2,4 0 3 3,51 3 9-1,11 34-18 0,13 8-1-1,-2 9 1-1,-6-2 2 3,3-3 1-2,-1-2 5 0,-5-8-9 1,-12-6 0-1,-9-4 0 2,-10-1 0-1,-11-9 0-2,-10 4 0 1,-14-1 0 1,-2 0 0-1,0 10 0 1,-2-1 0-1,-28 11 0 2,-22-1 0-4,-6 8 0 4,-12 0 0-1,-7-5 0 0,-7-2 0-2,-9-6 0 2,12-2 0-1,-6-7 0 2,0-3 0-3,18-14 0 2,11 0 0 0,14-5 0 0,12-5 0-3,24 0 0 4,5 0 0-2,3 0 0 2,0 0 0-3,0 0 0 2,27-5 0 0,30-27 0-1,23-13 0 0,4-4-57 1,-8-3-78-1,-29 13-56 3,-46 36-54-6,-1 3-162 5</inkml:trace>
    </iact:actionData>
  </iact:action>
  <iact:action type="add" startTime="28759">
    <iact:property name="dataType"/>
    <iact:actionData xml:id="d9">
      <inkml:trace xmlns:inkml="http://www.w3.org/2003/InkML" xml:id="stk9" contextRef="#ctx0" brushRef="#br0">23673 13315 129 0,'0'0'277'6,"0"0"-176"0,0 0-45 2,0 0 4 1,0 0-30-2,0 0-15 0,0 0-1 1,-13 8-1-1,13-8 1 1,0 0 20-2,0 0 44 2,0 0 37 0,0 0 5 0,0 4 0 0,0-4-27-2,0 0-11 3,0 0-25-2,0 0-14-1,0 0-14 2,0 0 4 0,0 1 2 0,0-1 5-2,0 0 5 2,0 0-2 1,0 0-9-2,0 0-4-1,11 0 4 2,7 0-7 0,8 0-8 0,1 0 4-2,4 0 13 2,5 0-10 0,-6 0 0 0,7 0-9-2,0 0-6 2,7 0 0 1,-4 0-6-2,0 0 5 0,-4 0-7 1,0 0 8 0,-8 0-4 0,2 0 3-2,-7 0-7 2,-11 0 0 0,-1 0 2 0,-6 0-3-3,-5 0 0 4,3 0 0-1,-3 0 3 0,0 0-2-1,1 0 3 0,-1 0-6 1,9 0 0 0,-6 0 0 0,-3 0 0-3,3 0 0 3,-3 4 0 0,0-4 0-2,0 0 0 2,0 0 0 1,0 0 0-1,0 0 0-2,0 0 0 1,0 0 0 2,0 0 0-2,0 0 0-1,0 0 0 2,0 0-4 0,0 0 2 0,0 0-3-2,0-25 3 2,0-19 1 0,0-6 1 0,0-6 0-2,0-3-2 2,0-6 2 1,0 1-1-2,0 2 0 0,0 8-1 1,0 13-1-1,0 4 2 2,0 6-2-3,0 3 0 1,0 2-1 2,0 4 1-2,0 3-3-1,0 2 4 3,0 4 0-2,0-2 1 1,0 0-1 0,0 1 1-1,0 1 0 0,0 1-3 1,0 7 1-2,0 5-1 2,0 0 3 1,0 0 1-2,0 0 2 0,0 0-2 1,0 0 1-1,0 0 1 2,0 20-1-3,0 17 0 2,0 7 0-1,0 10 1 1,0 2-2 1,0 2 0-3,0 1 1 2,0 0 1 0,0 3 0-2,0-3-2 2,0-5 2 0,0-4-1 0,0-2-1-2,0-8 2 1,0-7 0 2,0-8-1-2,0-5 3-1,0-9-2 2,0-5 0 1,0 0 1-1,0-6-2-2,0 0-1 2,0 0 0 0,0 0 0 0,0 0-2-3,0 0 0 4,0 0-3-2,-16 0 5 2,-25 0 1-4,-2 0 2 3,-13 0-2 1,4 0 3-1,-4 0-3-3,-4 0 0 3,2 0 1 0,3 0-2 0,7 0 1-1,5 5-1 0,2-2-1 1,5-3 1 0,19 0 0-1,1 0-2 0,9 0 2 2,7 0 1-2,0 0-1-1,0 0 0 3,0 0 0-2,0 0 0 2,0 0 1-1,0 0 0-3,0 0 0 4,0 0 0-2,0 0 0-1,0 0 3 2,39 0 7 0,3 0-8 0,17 5 0-1,8 1-3 1,7 1 0 1,-6-5 0-3,4-2 0 1,-8 0 0 0,-7 0 0 2,-17 0 0-1,-12 0 0-3,-8 0 0 3,-4 0 0 0,-3 0 0 1,-13 0 0-3,0 0 0 1,0 0 0 2,0 0 0-2,0 0 0-1,0 0 0 2,0 0 0 0,0 0 0 0,0 0 0-2,0 0 0 4,0-40 0-4,0-19 0 3,0-14 0-3,0-12 0 2,0-1 0 0,0-4 0-1,0 2 0-1,0 17 0 3,0 10 0-1,0 26 0-1,0 12 0-1,0 11 0 2,0 7 0 1,0-2 0-2,0 6 0-1,0-3 0 3,0 2 0-2,0-1 0 1,0 0 0-1,0 3 0 1,0-2 0-1,0 2 0 2,0 0 0-1,0 0 0-2,0 0 0 3,0 0 0-2,0 0 0-2,0 0 0 3,0 0 0 1,0 0 0-1,0 0 0-2,0 0 0 2,0 0 0-1,0 0 0 1,0 2 0-1,0 18 0 1,0 5 0 0,0 7 0-1,3-5 0 2,4 4-21-4,6-5-45 4,8-4-59-1,-1-10-73-2,-13-12-112 1,6 0-224 1</inkml:trace>
    </iact:actionData>
  </iact:action>
  <iact:action type="add" startTime="31316">
    <iact:property name="dataType"/>
    <iact:actionData xml:id="d10">
      <inkml:trace xmlns:inkml="http://www.w3.org/2003/InkML" xml:id="stk10" contextRef="#ctx0" brushRef="#br0">25502 12893 734 0,'0'0'249'6,"0"0"-104"1,0 0-44 2,0 0-33-2,0 0 2-1,0 0 12 2,0 0-9 1,17 22-12-2,4-22-6-1,-2 0-4 2,5 0 3 0,-1 0-9 0,11 0-8-2,-1 0-4 2,-5-13-6 0,11-6-14 0,-12-5-1-2,4-1-5 2,5 0-2 0,-13-6-3 0,0-6 0-2,2-8 1 2,-2-8-3 1,6-1 2 0,-9 2 0-1,-8-5-1-2,4-1 0 3,-3-2-1-2,-10 1 0-1,1 2 0 2,-4 5 0 0,0 3-2-1,0 10 1 0,0 9 0 1,0 10-1 0,0 3 1-2,0 5 0 0,0-3-2 3,0-6 2-2,0-2-2 2,0-2 0-4,0 6 1 4,0 4 0-1,0 7 0 0,0 3 1-3,0 2 1 4,0-1 0-2,0 4 2 2,0 0-2-4,0 0 5 4,0 29-1-1,0 21-3 0,0 7 1-3,0-1-1 4,0 0 2-2,0-3-3 1,0 3 4-2,0 4-4 3,0-2 2-2,0 4 0 1,0 3 0-2,0-6 2 2,-4 0-1 1,-12 0-1-2,-4-6-2-1,-3-2 0 3,-14-5-1-2,10-11 1 1,-14-3-1-1,5-7 0 0,-2-5-2 2,-1-5 3-2,3-2 0-1,1-7-1 5,2-1 0-6,-5-5 1 3,9 0-3-2,-1 0 2 3,11 0 1-1,1 0 0-1,14 0 0 0,1 0 0 0,3 0 0 2,0 0 0-1,0 0 0-3,0 0 1 4,0 0 0-1,0 0 2 0,0 0-3-3,0 0 3 4,18 0-2-1,12 0 0-1,19 0 0 0,-5-19-1 1,15-12-1-1,-2-9 1 1,-5 1 1-1,4-10-1 1,-2-7 4 0,-15-4-3-1,-7-11-1 0,-3-2 0 1,-19 2 2 0,0-2-2 0,-7 3 0-3,-3 2 0 4,0 3-1-1,0 9 0 0,0 15 1-2,0 10-1 2,0 7-3 0,0 14 1 0,0 3-9-2,0 7-33 2,0 0-86-1,0 0-72 1,0 0-92-2</inkml:trace>
    </iact:actionData>
  </iact:action>
  <iact:action type="add" startTime="32980">
    <iact:property name="dataType"/>
    <iact:actionData xml:id="d11">
      <inkml:trace xmlns:inkml="http://www.w3.org/2003/InkML" xml:id="stk11" contextRef="#ctx0" brushRef="#br0">27484 11420 350 0,'0'0'162'7,"0"0"-7"1,0 0-6-2,0 0-26 2,0 0-22 0,0 0-14 0,0 0-12-2,0 5 0 2,0-5 0 1,0 0-3-2,0 0-7-1,0 0-16 3,0 0-12-2,0 0-6 1,0 0-2-2,0 0-5 3,17 0 2-2,-4 0 0 1,3-1-4-2,-2-8-2 2,2 1 1 0,-8 2 1 0,8-3-6-2,-9 0-3 2,6-1-8 0,-9 1 0 0,9-2 1-2,-7-3-4 2,9-6-1 0,-5-5 1 0,3-3-1-2,-7 0 0 2,7-2 3 0,-9-2-3 0,9 2 0-2,-9 0 3 4,4 8-2-4,3 3 0 2,-8 6 3-1,1-2 5 1,1 4-5-1,3-4 1 2,-8-5-5-4,8-5 1 4,-5-7-2-2,7-8 0 1,-6 0 0-1,8 4 0 1,-8-1-1-1,-1 9 1 1,1 1 1-2,-4 3-1 3,0 7 0-1,0 4-2-1,0-2 2 0,0-2-2 1,0 4-2-1,0 1 2 1,0 5 0-1,0 3 0 1,0 4 1 0,0 0 0 0,0-3-2-3,-4-3 1 4,1 4-2-2,-1-3 3 2,-8-2-4-3,8-1 1 1,-6-2-3 1,4-2-1 1,1 3 3-3,5 4 2 2,0 5 3 0,0 0 0-1,0 0 1 0,0 0-1 1,0 0 1 0,0 0 0-1,0 0 2-1,0 0 3 3,0 2 1-1,0 27-1 0,0 7-5-3,0 12 0 4,0 6 0-1,8 1 3 0,-5 4 0-2,4 1 0 2,-7 1-3 0,0-2 0-2,0 0 0 1,-7 0 1 2,-17 1-2-2,4-6 0 1,-6-7 0-1,-4-10-2 0,-1 1 1 1,-2-7 1 0,7-8-2-1,4-4 1 0,-1-7-2 2,4-7 2-1,4-5-3-3,13 0 3 3,-9 0-1 0,11 0 0 0,-3 3 2-2,3-3 0 2,0 0 0 0,0 0 0 0,0 0 1-1,0 0-1 1,0 0 2-1,0 0-2 2,0 0 3-3,0 0-2 2,0 0 1 0,0 0 0 0,0 0-2-2,14 0 0 2,6-3 1 0,16-22-1 0,-8-6 0-3,8-9 2 4,4-7-2-2,1-7 6 1,-2-2-1-1,-1-6 1 1,-8-2-1 0,2-6-2 0,-7 0 0-2,-9 4-1 2,-9 10-3 0,2 9 1 0,-9 8 0-2,0 7-1 2,0 7 0 0,0 10-1 0,-13 2 1-2,-3 2 1 1,6 2 0 2,-6-2 0-1,11 3-1-3,-5 3 1 4,4-2 0-2,6 2 0 2,-4 0-1-3,-2-2 1 2,3-1-1 0,-1 6-1-2,4-5 2 2,0 7-3 0,0 0-2-1,0 0-6 1,0 0-21-2,0 0-39 3,0 0-61-1,0 0-79-3,0 0-101 4</inkml:trace>
    </iact:actionData>
  </iact:action>
  <iact:action type="add" startTime="34952">
    <iact:property name="dataType"/>
    <iact:actionData xml:id="d12">
      <inkml:trace xmlns:inkml="http://www.w3.org/2003/InkML" xml:id="stk12" contextRef="#ctx0" brushRef="#br0">28611 9546 439 0,'0'0'359'7,"0"0"-194"1,0 0-60 1,0 0-47-4,0 0-3 3,0 0 9 0,0 0-6 0,0 11 17-2,2-11-7 3,1 0-10-2,8 0-8 1,-9 0-2-2,8 0-11 2,3 0 1 0,3-3-9 0,1-8-6-2,-5-2-2 3,7-2 1-2,1-2-4-1,-3-2 0 2,7-2-3 1,-4-1-6-2,7 0-1-1,-5-1-6 3,-2 1 4-2,4 0-3 1,-8-3 1 2,-5-7 0-5,5 2-3 3,0-9 1-1,0-10-1-1,-7-5 0 2,4 1 0 0,-8-3 0 0,0 2-1 1,5 5 0-3,-10 2-1 1,0 4 2 1,0 9-2-2,0 5 0 2,0 7 0 0,0 0 0 0,0 4 1 1,-13-1-2-3,-2 5 2 1,2-5-3 2,-3 4 2-3,-1 1 0 2,1-3 0 0,-4 4 1 0,8-2-1 0,-7 2-1-3,2 1-1 3,1-2 2 1,0 3 0-2,-4-3 1 0,13-3-3 1,-11 4 1 0,14 4 1-1,4 1 1-1,-3 8-2 2,3-3 2 0,0 3 1-2,0 0-1 2,0 0 0 1,0 0 0-2,0 0 0 1,0 0 3-2,0 0-2 3,0 0 6-2,0 0-2 2,0 7 0-4,7 13-5 3,13 3 3 1,-2-1-2-2,5 3 0-1,0 7-1 3,0 5 0-1,6 4 0-2,-11 0 3 1,2 5 0 1,-13-1-2 0,6 2 1 1,-13 1-2-3,0 6 4 2,0 4-2 0,0 3-1-3,0-5-1 4,0 0 1-2,-17-5 0 2,-15-4-1-2,5 1-1 0,-7-4 0 0,4 0 1 1,-1-12 0-2,1-2-1 2,-2-8 0 0,7-5 0 1,2-4-1-4,3-4 1 3,4-4 1 1,-4-5-1-2,18 3 1-1,-9-1 0 2,8-2 2 0,3 3-2 1,-2-3 0-1,2 0-1-2,0 0 2 2,0 0-2 0,0 0 1 0,0 0 0-3,0 0 3 4,0 0-2-1,0 0-1 0,0 0 0-3,0 0 0 4,0 0 2-1,0 0-2-3,13 0 0 3,15-18 1 1,12-16 1-2,7-6-2-1,4-4 0 2,-12-1 6 0,1-4-1 1,-1 1 3-3,-10-3 2 2,3-5-5 0,-7 0 2 0,-9-2-5-3,-6-3 0 4,-4 4-1-1,-6-5-2 0,0 0 1 0,0 8-1-2,-9 12 1 2,-11 9-2-1,0 7-1 1,-4-1 2-2,1 0-1 3,1 2 1-2,4 0 0 2,-3 5-3-3,8 3-1 2,9 6 3 0,1 3-1 0,3 2 3-2,0 4-1 2,0 2 1 0,0 0 0-3,0 0 1 3,0 0 1 0,0 0-1 1,0 0 0-3,-3 0-1 1,3 0 4 2,0 0-1-2,0 0 4-1,0 8-4 2,0 14 0 1,6 8 0-2,16 11-1 1,1 3-1-2,10 7 1 2,-5 3-2 0,4 2 3-1,-12 6-1 0,0 0-1 1,-13 2-2 0,2 7 3-2,-9-4-4 2,0 0 1 0,-9-5 1 0,-14-14-2 0,-1-11 1-2,-1-9-1 2,-3-11 0 0,8-7-1 0,0-3-3-2,0-5-2 2,-5 1-12 0,-1-3-62 0,-8 0-76-2,27 0-74 2,-6 0 35 0</inkml:trace>
    </iact:actionData>
  </iact:action>
  <iact:action type="add" startTime="40438">
    <iact:property name="dataType"/>
    <iact:actionData xml:id="d13">
      <inkml:trace xmlns:inkml="http://www.w3.org/2003/InkML" xml:id="stk13" contextRef="#ctx0" brushRef="#br0">27805 2290 752 0,'6'13'213'7,"4"-13"-130"1,-5-1-29 0,11-33-35-2,4-20 13 2,0-8 8 0,8-19 1 0,4-9-6-2,-1-15-5 2,6-4-1 0,-1-4-14 1,-13 2-5-4,2 3-9 3,-5 16 1 0,-4 28-1 1,-3 19-1-4,-10 25 1 3,-3 14 1 0,0 6-2 1,0 0 4-4,0 0-3 3,0 0 17 0,0 31 21 0,7 22-8-2,11 26-26 2,0 16-2 0,3 16 13 1,3-5 0-2,8 3 10 1,-9-5-6 0,2-8-16 0,4-9-1-2,-14-14-3 3,1-17 0-2,-2-13-1 2,1-21-1-4,-14-10-14 3,2-12-5-1,1 0-11 0,-4 0-17 0,3 0 15 1,-3-29 24-1,0-5 10 1,-7-4 5-2,-26 1-5 2,-11 3 1 0,-12 6 1 1,-4 2 0-3,-1 6 2 2,13 12-2 0,5-1-1-1,7 9-2 0,12 0-9 1,9 0-106 0,15 0-65 0,0 0-239-3</inkml:trace>
    </iact:actionData>
  </iact:action>
  <iact:action type="add" startTime="41054">
    <iact:property name="dataType"/>
    <iact:actionData xml:id="d14">
      <inkml:trace xmlns:inkml="http://www.w3.org/2003/InkML" xml:id="stk14" contextRef="#ctx0" brushRef="#br0">28575 2167 425 0,'0'0'433'7,"0"0"-308"0,0 0-43 0,0 0-32 1,0 0-13 0,0 0 4-2,52-153 8 2,-30 131-7 0,-6 0 1 1,-5 9-13-4,1 3-21 4,5 7 30-2,-6 3 2 2,9 0-9-3,-3 13-16 1,7 25-16 1,-4 1-5 0,-7 0 1-2,1-5-12 2,-12-8-11 0,-2-12-27 0,3-11-45-2,-3-3-23 2,0 0-53 0,0 0-213 0</inkml:trace>
    </iact:actionData>
  </iact:action>
  <iact:action type="add" startTime="41385">
    <iact:property name="dataType"/>
    <iact:actionData xml:id="d15">
      <inkml:trace xmlns:inkml="http://www.w3.org/2003/InkML" xml:id="stk15" contextRef="#ctx0" brushRef="#br0">29194 1680 147 0,'0'0'451'8,"0"0"-319"-3,0 0-49 3,0 0 14-1,0 0-42 2,0 0 26-3,-116 122-13 2,91-83-8 0,9 2-14 0,9-1-7-2,7-5-8 2,0-8-13 0,0-7-13-1,34-7-5-1,9-8-8 3,-2-5 8-1,1 0 0 0,-13 0 2-2,0-30-2 1,-6-12 2 1,-7-3-3 0,-12-1 1-2,-4 5 0 2,0 8 0 0,0 10 0 0,0 11-1-2,0 7 1 3,0 5 0-2,0 0 0 2,0 0 7-3,0 5 21 2,-3 26 17 0,3 20-16 0,-1 16-11-2,1 15-5 2,0 8-5 0,0 6-3 0,0 7 0-1,-13 2 1 0,-3-7-6 0,-7-7 0 1,-8-10 0-2,-2-17 0 2,-8-16-6 1,1-21-10-1,-4-20-24-3,4-7-47 4,0-29-45-2,32-13-36 2,3-3-238-4</inkml:trace>
    </iact:actionData>
  </iact:action>
  <iact:action type="add" startTime="41947">
    <iact:property name="dataType"/>
    <iact:actionData xml:id="d16">
      <inkml:trace xmlns:inkml="http://www.w3.org/2003/InkML" xml:id="stk16" contextRef="#ctx0" brushRef="#br0">29488 933 358 0,'0'0'554'6,"0"0"-426"2,0 0-21-2,0 0-55 5,0 0-24-6,0 0 4 4,81 698 16-4,-70-579-18 3,-3-23-3 0,-3-17-16 0,0-15-8-2,-5-22-3 2,2-15-7 0,-2-17-68 0,0-10-43-2,0 0-79 2,9-15-394 0</inkml:trace>
    </iact:actionData>
  </iact:action>
  <iact:action type="add" startTime="42157">
    <iact:property name="dataType"/>
    <iact:actionData xml:id="d17">
      <inkml:trace xmlns:inkml="http://www.w3.org/2003/InkML" xml:id="stk17" contextRef="#ctx0" brushRef="#br0">29769 1978 289 0,'0'0'455'6,"0"0"-289"2,0 0-52-2,0 0-83 2,0 0-9 0,0 0-7 1,221-115-6-4,-210 78-5 3,-2 13-2 0,-9 7-2 0,0 9 0-2,0 8-4 2,-20 0-12 0,-21 0 1 0,-7 12 15-2,8 25 6 2,9 3 20 0,1 10 25 0,20-2 11-2,1-3 4 2,9-5-16 0,0-6-3 0,9-10-21-2,11-4-19 4,19-12-7-3,2-8-11 1,-1 0-2-3,11 0-26 3,3-37-60 0,1-2-35 1,-44 19-84-4,0 7-349 3</inkml:trace>
    </iact:actionData>
  </iact:action>
  <iact:action type="add" startTime="42599">
    <iact:property name="dataType"/>
    <iact:actionData xml:id="d18">
      <inkml:trace xmlns:inkml="http://www.w3.org/2003/InkML" xml:id="stk18" contextRef="#ctx0" brushRef="#br0">30754 1020 611 0,'0'0'120'6,"0"0"-21"3,0 0 9-1,0 0-56-3,0 0 3 3,0 0 15 0,16 293 7 0,-12-182-26-2,-4-1 1 2,0 0-8 0,0-4-11 0,0 7-17-2,0-6-6 2,0-11-2 0,0-23-4 0,0-32-2-2,0-20-1 2,0-17-1 0,0-4-7 0,0 0-5-2,0-38 4 2,3-26-9 0,4-11 17 0,6 4 0-2,3 10 0 2,-9 24 1 0,3 21-1 1,-7 11 3-3,-3 5-2 1,5 0 1 1,8 0 4-2,10 3-3 2,0 25-3 0,5 11 0 0,5 3-1 0,-10 5 2-2,-2 5-2 2,-8-5 0 0,-13-4-2-1,0-10 1 0,0-8 2 1,0-8-1 0,-13-9-1-2,-15-5-5 3,-4-3-24-2,-6 0-46 2,8-24-29-1,1-13-24-2,22 14-87 1,7 4-540 1</inkml:trace>
    </iact:actionData>
  </iact:action>
  <iact:action type="add" startTime="43065">
    <iact:property name="dataType"/>
    <iact:actionData xml:id="d19">
      <inkml:trace xmlns:inkml="http://www.w3.org/2003/InkML" xml:id="stk19" contextRef="#ctx0" brushRef="#br0">31119 2009 471 0,'0'0'294'4,"0"0"-172"4,0 0-37 0,0 0-75 0,0 0-8-2,0 0-1 2,196-166-1 0,-196 144 0 0,0 8-1-2,0 11-6 2,-24 3-6 0,-9 0-1 0,-2 0 14 0,8 20 2-1,5 7 22 0,3 10 10 1,6 2 12 0,13 1 8-2,0 2-14 3,0 0-16-2,13-8-10 1,15 0-5 1,5-14-9-2,6-9 0 1,2-11-14 0,5 0-29-3,8-43-59 3,-37 9-109 0,2-1-456 2</inkml:trace>
    </iact:actionData>
  </iact:action>
  <iact:action type="add" startTime="43403">
    <iact:property name="dataType"/>
    <iact:actionData xml:id="d20">
      <inkml:trace xmlns:inkml="http://www.w3.org/2003/InkML" xml:id="stk20" contextRef="#ctx0" brushRef="#br0">31644 884 385 0,'0'0'222'4,"0"0"-103"4,0 0-25 0,0 0-5 0,0 0-30-2,0 0 12 2,-3 375 10 0,3-269-32 0,0 1 3-1,0-2-13 0,3-4-17 1,7-3-3 0,-7-8-15-2,1-9-4 2,-4-16 0 0,0-18-8 0,0-18-56-2,0-19-53 2,0-10-119 0,0-10-418-2</inkml:trace>
    </iact:actionData>
  </iact:action>
  <iact:action type="add" startTime="43648">
    <iact:property name="dataType"/>
    <iact:actionData xml:id="d21">
      <inkml:trace xmlns:inkml="http://www.w3.org/2003/InkML" xml:id="stk21" contextRef="#ctx0" brushRef="#br0">31802 1688 747 0,'0'0'18'7,"0"0"96"1,0 0-42 0,0 0-54-2,0 0-18 2,0 0-2 0,-503-70-81 0,503 67-110-2,0 2-123 2</inkml:trace>
    </iact:actionData>
  </iact:action>
  <iact:action type="add" startTime="43883">
    <iact:property name="dataType"/>
    <iact:actionData xml:id="d22">
      <inkml:trace xmlns:inkml="http://www.w3.org/2003/InkML" xml:id="stk22" contextRef="#ctx0" brushRef="#br0">31807 1757 591 0,'0'0'253'6,"0"0"-120"1,0 0-54 1,0 0-40 0,0 0 7-2,0 0-1 2,34 244-5 0,-17-203-2 0,-11-12-7-3,4-15 6 4,-6-9-1-2,12-5-18 2,8 0-5-4,0-11-13 3,11-30 0 1,6-10-1-1,-4 4 1-2,-9 15-1 1,-8 12 1 2,-5 18 4-1,-15 2-2-3,0 0 7 4,0 34 10-1,1 10-16 0,2 4-2-1,1-9 4 0,5-7-4 1,-5-12 1 0,4-8 0-3,5-3 6 4,3-9 8-1,4 0-1-1,0 0-11 0,22-26-4 1,-1-14-2-1,-1-12-3 2,-3-2 1-4,-13 5-15 3,0 4-13 0,-9 13-28-2,-6 15-64 3,-9 15-15-1,0 2-50-1,0 0-165 0,0 0-99 1</inkml:trace>
    </iact:actionData>
  </iact:action>
  <iact:action type="add" startTime="44260">
    <iact:property name="dataType"/>
    <iact:actionData xml:id="d23">
      <inkml:trace xmlns:inkml="http://www.w3.org/2003/InkML" xml:id="stk23" contextRef="#ctx0" brushRef="#br0">32525 1920 356 0,'0'0'231'4,"0"0"-25"4,0 0-74-3,0 0-48 4,0 0-53-2,0 0-22 2,177-27-3-3,-171-12-3 1,-6 3-3 1,0 5 0-2,0 8 0 2,-16 9-2 0,-19 9 0 0,-1 5 2 0,-3 0-2-2,8 5 2 2,8 30 8 0,16 9 40 1,7 9 5-3,0 0 0 1,0 4 2 1,3-7 9 0,24-9-34-1,4-9-15 0,-4-12 5 2,1-8-20-1,-14-7 0-3,1-5-12 3,1 0-65 0,-1-2-71 0,-15-13-35-2,5-1-341 2</inkml:trace>
    </iact:actionData>
  </iact:action>
  <iact:action type="add" startTime="44577">
    <iact:property name="dataType"/>
    <iact:actionData xml:id="d24">
      <inkml:trace xmlns:inkml="http://www.w3.org/2003/InkML" xml:id="stk24" contextRef="#ctx0" brushRef="#br0">32798 1961 606 0,'0'0'213'8,"0"0"-90"0,0 0-68-2,0 0-43 2,0 0-8 0,0 0-2 0,144-228-2 0,-144 208 2-2,0 7-2 2,0 1-5 0,-23 10 1 0,-7 2-9-2,2 0-13 2,-1 0 26 1,15 30 4-4,-6 7 15 3,20 2 27 1,0 7 7-2,0-5-24-1,0 0-10 2,0-4 5 1,8-10-12-1,15-5-11-3,-4-6-2 3,3-7-15 0,7-6-41 1,-6-3-34-3,-16 0-79 2,2 0-218-1</inkml:trace>
    </iact:actionData>
  </iact:action>
  <iact:action type="add" startTime="44870">
    <iact:property name="dataType"/>
    <iact:actionData xml:id="d25">
      <inkml:trace xmlns:inkml="http://www.w3.org/2003/InkML" xml:id="stk25" contextRef="#ctx0" brushRef="#br0">33040 1961 498 0,'0'0'165'7,"0"0"-65"1,0 0-17 0,0 0-28 0,0 0-23-2,0 0-11 2,84-225 1 0,-77 214 4-2,4 9 29 2,5 2 14 0,-7 0-4 0,10 19-30-2,-2 28-35 3,4 13-7-2,-5 7-6 1,-12 4-7 0,-1-5-33-2,1-9-77 2,-4-43-166 2,6-8-392-5</inkml:trace>
    </iact:actionData>
  </iact:action>
  <iact:action type="add" startTime="45910">
    <iact:property name="dataType"/>
    <iact:actionData xml:id="d26">
      <inkml:trace xmlns:inkml="http://www.w3.org/2003/InkML" xml:id="stk26" contextRef="#ctx0" brushRef="#br0">28246 3537 207 0,'0'0'571'8,"0"0"-397"-1,0 0-54-1,0 0-41 2,0 0-52 0,0 0 31 0,0 316 9-2,0-228-10 2,0-7-16 0,0-6-3 0,0-4-14-1,0-17-10 0,0-7-1 1,0-17-6 0,-3-15-4 0,3-15-3-2,0 0-7 3,0-23-9-2,0-42-3-1,0-17 18 2,0-19 1 0,3-8 0 1,-2-3 0-4,7-1 0 4,0 15 0-1,4 18 0 0,7 22 2 0,1 15-2-3,0 18 0 4,9 8 2-1,-5 15-2-3,3 2 3 3,6 0-3 0,7 34 0 0,-3 19 2-1,-9 15-2 0,-8 2 3 1,-7-2 1 1,-13-10 4-3,0-10 1 2,0-8-5 0,-17-10-3 1,-19-10-1-4,-5-6-2 3,-3-11-1 0,4-3-2-1,1 0-2-1,5-9-30 3,17-14-68-1,7-4-57 0,10 12-22-1,0 10-368-1</inkml:trace>
    </iact:actionData>
  </iact:action>
  <iact:action type="add" startTime="46467">
    <iact:property name="dataType"/>
    <iact:actionData xml:id="d27">
      <inkml:trace xmlns:inkml="http://www.w3.org/2003/InkML" xml:id="stk27" contextRef="#ctx0" brushRef="#br0">29046 3492 787 0,'0'0'142'4,"0"0"-87"4,0 0 0 0,0 0-5 0,0 0-9-2,0 0 2 2,-220 144-8 0,202-101 13 0,5-10 4-2,13-2-17 2,0-6-19 0,13-11-8 0,28-8-8-2,7-6-3 2,4 0-1 0,-9-23-1 0,-5-5 3-2,-19 3-3 2,-4 9-3 0,-13 4-4 0,-2 8 7-2,0 4 4 2,0 0 0 0,0 0-1 0,0 0-3-2,0 0-1 2,0 0-2 1,0 10 7-2,0 26 1-1,-13 16 36 2,9 0-19 0,4-7-12 0,0-6-5-2,0-17-4 3,0-7-39-2,0-10-22 1,15-5-53-2,-8 0-152 2,9-13-516 0</inkml:trace>
    </iact:actionData>
  </iact:action>
  <iact:action type="add" startTime="46909">
    <iact:property name="dataType"/>
    <iact:actionData xml:id="d28">
      <inkml:trace xmlns:inkml="http://www.w3.org/2003/InkML" xml:id="stk28" contextRef="#ctx0" brushRef="#br0">29458 2951 320 0,'0'0'313'6,"0"0"-143"1,0 0-55 0,0 0-47 2,0 0-10-1,0 0-10-2,13 435 2 2,-13-344-14 0,0-7-7 0,0-6-13-3,0-10-8 4,0-21-8-2,0-13-4 1,0-12-56-2,0-22-62 3,0 0-194-2</inkml:trace>
    </iact:actionData>
  </iact:action>
  <iact:action type="add" startTime="47111">
    <iact:property name="dataType"/>
    <iact:actionData xml:id="d29">
      <inkml:trace xmlns:inkml="http://www.w3.org/2003/InkML" xml:id="stk29" contextRef="#ctx0" brushRef="#br0">29555 3482 248 0,'0'0'458'7,"0"0"-283"0,0 0-69-1,0 0-53 3,0 0-39-2,0 0-11 1,-318-47-3-2,300 29-46 2,18 12-189 0,0-6-502 0</inkml:trace>
    </iact:actionData>
  </iact:action>
  <iact:action type="add" startTime="47368">
    <iact:property name="dataType"/>
    <iact:actionData xml:id="d30">
      <inkml:trace xmlns:inkml="http://www.w3.org/2003/InkML" xml:id="stk30" contextRef="#ctx0" brushRef="#br0">29826 3085 649 0,'0'0'184'5,"0"0"-56"2,0 0-51 0,0 0-28 2,0 0 11-3,0 0-2 2,0 627 1 0,0-548-20 0,-6-27-9-3,6-23 8 4,-3-22-22-2,3-7-16 2,0 0-3-3,0-16-9 2,23-20 5-1,11-6 1 1,-11 8 6-1,10 12 0 0,-12 10 3 2,-1 7-3-2,-13 5 3-1,8 0 0 2,-1 9 5 1,-4 30-8-1,6 11-1-2,-1 3-3 2,-5 1 1 0,3-6 0 0,-6-3-21-3,6-13-18 3,-3-15-50 1,6-9-31-1,-14-8-101-2,12 0-366 1</inkml:trace>
    </iact:actionData>
  </iact:action>
  <iact:action type="add" startTime="47816">
    <iact:property name="dataType"/>
    <iact:actionData xml:id="d31">
      <inkml:trace xmlns:inkml="http://www.w3.org/2003/InkML" xml:id="stk31" contextRef="#ctx0" brushRef="#br0">30810 3606 507 0,'0'0'138'5,"0"0"-72"3,0 0 34 0,0 0-6 0,0 0-20-2,0 0-9 2,-167 73-4 1,157-52-9-2,-7 8-15-1,14 2-10 2,3 2-16 0,0 1-8 0,3-8-3-2,24-7-1 2,10-12-5 0,-4-7-16 0,-1-7 3-2,-3-38 1 2,-10-11 6 0,-8-8 8 0,-2 4 4-2,-2 10 0 2,3 16 0 1,-7 12 0-1,-3 10 0-2,0 12 0 1,3 0 3 2,-3 8 14-1,0 35 0-3,0 13 5 3,0-2-7 1,0-7-9-1,0-6-3-2,0-6-3 2,0-13-2-1,0-8-37 1,0-10-49-1,0-4-89 1,9 0-377 0</inkml:trace>
    </iact:actionData>
  </iact:action>
  <iact:action type="add" startTime="48198">
    <iact:property name="dataType"/>
    <iact:actionData xml:id="d32">
      <inkml:trace xmlns:inkml="http://www.w3.org/2003/InkML" xml:id="stk32" contextRef="#ctx0" brushRef="#br0">30962 3802 42 0,'0'0'514'7,"0"0"-375"-1,0 0-12 2,0 0-27 0,0 0-34 0,0 0 0-1,71-261-23 0,-62 241-10 2,4 8-11-2,6 7-3-1,1 5 4 2,3 5-8 1,-1 44-15-2,-1 8-3-1,-3-5 3 2,-5-5-2 0,-5-7 1 0,-4-12-17-2,8-8-23 2,-12-12-30 0,1-8-56 0,-1 0-153-2,0 0-386 2</inkml:trace>
    </iact:actionData>
  </iact:action>
  <iact:action type="add" startTime="48497">
    <iact:property name="dataType"/>
    <iact:actionData xml:id="d33">
      <inkml:trace xmlns:inkml="http://www.w3.org/2003/InkML" xml:id="stk33" contextRef="#ctx0" brushRef="#br0">31413 3611 411 0,'0'0'157'8,"0"0"22"-1,0 0-66 0,0 0-42 1,0 0-20 0,0 0-9-1,-239 118-6 1,239-106 10 0,0 3 0-1,1 2-19-1,40 1-19 2,10-4-6 0,-2-6 0 0,-3-8-2-2,-1 0 0 2,-8-40-4 0,-4-21-6 0,-13-23-2-2,-10-20 8 2,-1-12 1 1,-9 1 1-1,0 20 2-1,0 21 0 1,0 30-1 0,0 16 1 0,0 14 0-2,0 11 1 2,0 3-1-1,0 0 5 0,0 45 7 0,0 22 2 1,0 17-10 0,0 6 0 0,0 0-2-2,0-2-1 2,0-9-2 0,0-7 1 0,0-8-36-3,4-10-121 4,2-49-47-1,4-5-258 0</inkml:trace>
    </iact:actionData>
  </iact:action>
  <iact:action type="add" startTime="49015">
    <iact:property name="dataType"/>
    <iact:actionData xml:id="d34">
      <inkml:trace xmlns:inkml="http://www.w3.org/2003/InkML" xml:id="stk34" contextRef="#ctx0" brushRef="#br0">32158 3501 617 0,'0'0'161'6,"0"0"-52"3,0 0-56-2,0 0-5 2,0 0 12-4,0 0 11 3,2 301-19 0,-2-281-5 0,0-4-12-2,0-5 13 2,0-1-7 0,0-9-8 0,0-1-14-1,3 0-5 0,10 0-2 1,7-11-12 0,0-25-1-2,3-16-2 3,5 0 2-2,-8-4-5 1,1 5-10-2,-3 7-32 3,-2 13-56-1,-1 8-64 2,-12 23-125-5,1 0-487 2</inkml:trace>
    </iact:actionData>
  </iact:action>
  <iact:action type="add" startTime="49279">
    <iact:property name="dataType"/>
    <iact:actionData xml:id="d35">
      <inkml:trace xmlns:inkml="http://www.w3.org/2003/InkML" xml:id="stk35" contextRef="#ctx0" brushRef="#br0">32557 3619 545 0,'0'0'138'7,"0"0"-25"-2,0 0-78 4,0 0-27-2,0 0-2 1,0 0-2-2,109-107-2 2,-109 79-2 0,0 6-3 0,0 8-3-2,-9 14-19 2,-20 0-11 0,9 0 20 0,-4 39 16-2,7 8 19 2,7 8 55 0,-6-2 0 0,14-8-24-2,2-6-10 2,0-9-4 2,0-1-4-3,2-6 5-2,24-9-30 4,4-6-7-2,-3-8-5 1,0 0-1-1,2-14-59 0,-4-20-55 2,-21 13-87-2,8 6-253 0</inkml:trace>
    </iact:actionData>
  </iact:action>
  <iact:action type="add" startTime="49602">
    <iact:property name="dataType"/>
    <iact:actionData xml:id="d36">
      <inkml:trace xmlns:inkml="http://www.w3.org/2003/InkML" xml:id="stk36" contextRef="#ctx0" brushRef="#br0">32986 3482 211 0,'0'0'279'6,"0"0"-212"1,0 0 7-1,0 0 4 2,0 0 11 0,0 0-42 0,-120 92 8-2,99-60 3 2,5-2-4 0,12 1 21 0,4-1-18-2,0 4-20 2,0-5-19 0,13-4-12 0,12-11-4-1,4-11-2 0,6-3-6 1,-1 0-46 0,-5-42-66-1,-16 11-45 0,-5-6-198 1</inkml:trace>
    </iact:actionData>
  </iact:action>
  <iact:action type="add" startTime="49887">
    <iact:property name="dataType"/>
    <iact:actionData xml:id="d37">
      <inkml:trace xmlns:inkml="http://www.w3.org/2003/InkML" xml:id="stk37" contextRef="#ctx0" brushRef="#br0">33131 2621 417 0,'0'0'135'4,"0"0"-48"5,0 0-64-2,0 0 16 1,0 0 35-2,0 0-1 2,27 444 17 0,-25-345-41 0,1-4-12-2,1 1-7 2,2-3-6 0,1-7-14 0,-7-9-4-2,0-16-6 2,0-19 0 0,0-13-2 0,0-12-26-2,0-16-60 2,0-1-246 0</inkml:trace>
    </iact:actionData>
  </iact:action>
  <iact:action type="add" startTime="50141">
    <iact:property name="dataType"/>
    <iact:actionData xml:id="d38">
      <inkml:trace xmlns:inkml="http://www.w3.org/2003/InkML" xml:id="stk38" contextRef="#ctx0" brushRef="#br0">33348 3276 623 0,'0'0'8'6,"0"0"64"2,0 0-7-2,0 0-41 3,0 0-17-2,0 0-6 1,-229-30-1-2,212 30-3 3,5 0-31-1,12 0-86-1,0 0-43-1,0 0-289 3</inkml:trace>
    </iact:actionData>
  </iact:action>
  <iact:action type="add" startTime="50364">
    <iact:property name="dataType"/>
    <iact:actionData xml:id="d39">
      <inkml:trace xmlns:inkml="http://www.w3.org/2003/InkML" xml:id="stk39" contextRef="#ctx0" brushRef="#br0">33472 3372 213 0,'0'0'160'9,"0"0"-84"-1,0 0 34-1,0 0-25 1,0 0 13-2,0 0 4 1,-51 88-16 1,31-52-41 1,4-3-8-4,11-1 7 4,-5-4-2-1,10-2 0-1,0 4-5 0,0 5-24 1,28 9-10-1,-2-3-3 0,-2-7-3 0,-3-17 2 2,-8-15-2-1,-8-2 3-1,0-8-12 0,-2-31-7 1,-3-6 14 0,0-2 3 0,0 4-21-2,0 13-14 2,0 13-28 0,0 6-33-1,-3 7-82-1,-2 4-37 2,3 0-64 0</inkml:trace>
    </iact:actionData>
  </iact:action>
  <iact:action type="add" startTime="50740">
    <iact:property name="dataType"/>
    <iact:actionData xml:id="d40">
      <inkml:trace xmlns:inkml="http://www.w3.org/2003/InkML" xml:id="stk40" contextRef="#ctx0" brushRef="#br0">33641 3782 428 0,'0'0'185'7,"0"0"-55"2,0 0-26-3,0 0-33 2,0 0-18-1,0 0-9 0,28-278-3 0,-15 251-7 2,7 0 6-2,0 12-9 1,1 6-6-2,-1 3-8 2,3 6 1 0,5 0-11-1,4 0-7 0,-5 0-12 2,2 0-38-2,-22 0-61 1,3 0-182-2</inkml:trace>
    </iact:actionData>
  </iact:action>
  <iact:action type="add" startTime="52008">
    <iact:property name="dataType"/>
    <iact:actionData xml:id="d41">
      <inkml:trace xmlns:inkml="http://www.w3.org/2003/InkML" xml:id="stk41" contextRef="#ctx0" brushRef="#br0">29736 5382 549 0,'0'0'248'8,"0"0"-106"-3,0 0-75 4,0 0-52-2,0 0-7 1,0 0 14-2,0 0 6 2,-7-3 4 0,-32 3-2 0,-11 0-7-2,19 0 14 2,-9 22 5 0,7 13 10 0,8 3-12-2,7 1-13 2,5 0-11 0,13 1 1 0,0-6-4-2,0-4-6 3,31-3 2-2,14-9-7 1,10-4-2-2,3-11-2 2,2-3-6 0,-8 0-12 1,3-25-19-3,-1-17-48 2,-11 3-29 1,-36 19-128-3,4 1-402 0</inkml:trace>
    </iact:actionData>
  </iact:action>
  <iact:action type="add" startTime="52390">
    <iact:property name="dataType"/>
    <iact:actionData xml:id="d42">
      <inkml:trace xmlns:inkml="http://www.w3.org/2003/InkML" xml:id="stk42" contextRef="#ctx0" brushRef="#br0">30332 4580 641 0,'0'0'152'7,"0"0"-54"-1,0 0-47 3,0 0-18-2,0 0 15 1,0 0 10 0,10 425 0-1,-10-333-7 0,0 1-7 1,0-10-5 0,-7-11-8-1,4-16-9 0,1-14-5 2,2-19-14-2,0-15-2-1,0-8-1 3,0-3-1-2,9-36-9-1,24-18-1 2,7 2 3 0,-13 1 6 0,6 12 2 0,-5 17 1-2,-5 13 0 2,-5 12 1 0,-2 0 2-2,-1 20 6 2,6 29 3 1,-17 3-12 0,11 7 0-5,-14-7 0 4,-1 0-1 1,3-12 0-2,-3-16 0-1,0-9-2 2,0-10-27 1,7-5-24-2,9 0-30-1,9-31-80 2,-12 8-107 0,3 2-258 0</inkml:trace>
    </iact:actionData>
  </iact:action>
  <iact:action type="add" startTime="52823">
    <iact:property name="dataType"/>
    <iact:actionData xml:id="d43">
      <inkml:trace xmlns:inkml="http://www.w3.org/2003/InkML" xml:id="stk43" contextRef="#ctx0" brushRef="#br0">31058 5264 478 0,'0'0'162'8,"0"0"-12"0,0 0-49 0,0 0-35-2,0 0-2 2,0 0-5 1,-225 81 0-1,225-54-10-2,0 2-19 1,5-3-16 2,35-7-12-2,7-11-2-1,5-8-8 3,-7 0-2-2,-6-27 3 1,-6-18 2-2,-12 0-1 3,-10-1 3-2,-5 19 2 1,-6 10 0-2,0 17 1 2,0 0 2 0,0 0 1 0,0 22 20-2,0 14-4 2,-6 9-2 1,-1 4-4-2,7-12-4-1,0-2-7 2,0-13-2 0,0-4-2 0,0-11-27-2,0-7-41 2,0 0-76 0,3 0-314 0</inkml:trace>
    </iact:actionData>
  </iact:action>
  <iact:action type="add" startTime="53202">
    <iact:property name="dataType"/>
    <iact:actionData xml:id="d44">
      <inkml:trace xmlns:inkml="http://www.w3.org/2003/InkML" xml:id="stk44" contextRef="#ctx0" brushRef="#br0">31306 5511 498 0,'0'0'156'7,"0"0"1"-2,0 0-58 3,0 0-33 0,0 0-12 0,0 0 2-3,117-262-2 4,-96 251-10-1,2 5-14 0,3 6-7-2,-6 0-13 1,3 17 1 2,-2 25-10-2,-1 4-1 0,-10 4-3 1,0-1-6-1,-7-11 0 2,2-7-16-3,-5-8-3 2,0-16-42 1,8-7-27-2,-3 0-39-2,-5 0-253 4</inkml:trace>
    </iact:actionData>
  </iact:action>
  <iact:action type="add" startTime="53494">
    <iact:property name="dataType"/>
    <iact:actionData xml:id="d45">
      <inkml:trace xmlns:inkml="http://www.w3.org/2003/InkML" xml:id="stk45" contextRef="#ctx0" brushRef="#br0">31977 5185 160 0,'0'0'168'7,"0"0"15"-1,0 0 2 0,0 0-54 2,0 0-24 0,0 0-34 1,-159 81-12-4,138-50-21 3,13 0-1 0,8-4-17 0,0 0-8-2,0-3-11 2,26-1-1 0,7-3-2 0,8-9-7 0,-1-11-8-1,-6 0 8 0,-3-20-7 1,-10-33-3-1,-17-14 6 0,-1-12 6 1,-3 3 4 0,0 12 1-1,0 12 0 1,0 22 0-1,0 10 0 2,0 13 3-1,0 7 5-3,0 0 40 4,0 30-11-1,-3 26-4-2,3 21 1 1,0 11-12 1,0 14 8 0,0 16-5-2,0 11 5 2,16 9-11 1,-6-5 9 0,-8-17-7-5,-2-14 1 5,0-21-6-1,-21-18-13-1,-16-18-3-1,3-15-1 2,-15-13-7 0,8-17-18 1,1 0-20-3,4-40-29 1,27 1-67 2,6 0-109-2</inkml:trace>
    </iact:actionData>
  </iact:action>
  <iact:action type="add" startTime="54026">
    <iact:property name="dataType"/>
    <iact:actionData xml:id="d46">
      <inkml:trace xmlns:inkml="http://www.w3.org/2003/InkML" xml:id="stk46" contextRef="#ctx0" brushRef="#br0">32537 5317 709 0,'0'0'115'7,"0"0"-29"-1,0 0-73 2,0 0-12-2,0 0-1 2,0 0 1 3,104-260-1-6,-104 235-1 1,0 12-12 2,-17 13-11 0,-10 0 24 1,-6 11 1-4,-3 32 21 3,4 9 13 0,-4 8-2 0,15 2 2-2,3-1 15 2,13 3 3 0,5 0 4 2,0-7-7-6,5-5 4 4,22-15-24 0,8-7-11 0,6-16-4-1,-1-14-14 1,4 0-1 0,-4-12-26-1,1-29-43 0,-9-2-29 0,-28 21-86 2,-4 5-220-1</inkml:trace>
    </iact:actionData>
  </iact:action>
  <iact:action type="add" startTime="54469">
    <iact:property name="dataType"/>
    <iact:actionData xml:id="d47">
      <inkml:trace xmlns:inkml="http://www.w3.org/2003/InkML" xml:id="stk47" contextRef="#ctx0" brushRef="#br0">33190 4962 188 0,'0'0'253'4,"0"0"-109"4,0 0-15 0,0 0-58 0,0 0-15-2,0 0 14 2,29-19-25 3,-40 31 2-6,-24 15 14 1,2 2-20 3,-5 4-21-1,-4-3-6 0,11 4-9-3,4 0 3 3,4-6-1 0,7 4 6 0,11-5 5-2,-3 1 13 3,8 1 0-1,0-2-12-1,11 2 2-1,18-1 0 2,10-3 8 2,-5-1-8-2,-7-3-2-3,-6-1-2 4,-13 0-9-1,-8 8-8 0,0-3-5-3,-17 0-5 3,-27-8-18 0,-11-10-36-1,-3-7-19-1,-5 0-43 3,42 0-153-1,8-9-533 0</inkml:trace>
    </iact:actionData>
  </iact:action>
  <iact:action type="add" startTime="55030">
    <iact:property name="dataType"/>
    <iact:actionData xml:id="d48">
      <inkml:trace xmlns:inkml="http://www.w3.org/2003/InkML" xml:id="stk48" contextRef="#ctx0" brushRef="#br0">32628 5273 371 0,'0'0'146'7,"0"0"-34"-1,0 0-16 2,0 0-29 0,0 0-8 0,0 0 2-2,-31 0-28 2,-9 0-11 0,4 0-2 0,-5 0-10-2,2 0-5 2,8 8 0 0,1-3-5 0,1 0 1-2,2-2-1 2,2 0-17 1,13-3-146-2,12 0-305-1</inkml:trace>
    </iact:actionData>
  </iact:action>
  <iact:action type="add" startTime="60257">
    <iact:property name="dataType"/>
    <iact:actionData xml:id="d49">
      <inkml:trace xmlns:inkml="http://www.w3.org/2003/InkML" xml:id="stk49" contextRef="#ctx0" brushRef="#br0">33441 4530 488 0,'0'0'204'6,"0"0"-92"2,0 0-24 0,0 0-38 1,0 0-20-4,0 0-13 4,0 0-5-2,0 408-3 2,0-319 1-3,0-8-3 2,0-7 7 0,0-13-10 0,10-13-4-3,3-14 0 3,-8-17-6 0,-2-17-25 0,-3 0-98-2,0 0-247 2,0-17-81 0</inkml:trace>
    </iact:actionData>
  </iact:action>
  <iact:action type="add" startTime="60565">
    <iact:property name="dataType"/>
    <iact:actionData xml:id="d50">
      <inkml:trace xmlns:inkml="http://www.w3.org/2003/InkML" xml:id="stk50" contextRef="#ctx0" brushRef="#br0">33482 5683 560 0,'0'0'180'7,"0"0"-45"0,0 0-33 1,0 0-69-2,0 0-16 4,0 0-5-3,0 22-1 0,0-22 4 0,0 0-5 1,0 0 0-1,0 0-4-1,0-5-5 2,0-15 0 1,0-4-1-2,0-1 0-1,0 0 0 2,0 5 0 0,0 9 1 0,0 5-1-2,0 6-3 2,0 0 0 0,0 0-3 0,0 0-1-1,0 0 0 0,-10 0-2 2,5 0-5-1,2 0-28-1,3 4-35-1,0-2-186 3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7:06:14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9670">
    <iact:property name="dataType"/>
    <iact:actionData xml:id="d0">
      <inkml:trace xmlns:inkml="http://www.w3.org/2003/InkML" xml:id="stk0" contextRef="#ctx0" brushRef="#br0">3885 16518 590 0,'2'-10'169'8,"-2"10"-60"-1,0 0-30 1,0 0-60-2,-5 0-16 2,-35 0-3 0,-20 0 57 0,-14 0-15 0,-13 0-1-2,-5 2-22 2,-6 13 12 0,-2 4-17 0,3-1-6-1,6 9 1 0,1 7-2 1,9 3-1-2,10 8 10 2,3 9-3 2,16 11 10-4,2 26 5 3,17 17 1-4,3 18 11 3,14 7-15 0,16 16 2-2,0 6-5 3,0 5-10-2,29-4-7 1,14-6-2 0,21-12 0-2,26-16-3 3,42-26-2-2,40-32-2-1,34-39 4 2,27-25-6 0,20-65 6 0,-14-48 1-2,-25-18 2 2,-46-13 2 0,-37-5-3 0,-57-14-2 0,-38-5 0-2,-36-9-1 2,-61-9 2 0,-66 8-3-2,-53 6-2 3,-35 19 3-2,-15 17-4 1,-5 25-4-2,19 22-60 2,160 89-103 1,21 0-207-2</inkml:trace>
    </iact:actionData>
  </iact:action>
  <iact:action type="add" startTime="12025">
    <iact:property name="dataType"/>
    <iact:actionData xml:id="d1">
      <inkml:trace xmlns:inkml="http://www.w3.org/2003/InkML" xml:id="stk1" contextRef="#ctx0" brushRef="#br1">23293 13784 320 0,'0'0'201'9,"0"0"-23"-4,0 0-33 3,0 0-69 0,0 0-28 0,0 0-13-2,0 0-7 2,17 14 1 0,-17-33 21 0,0-13-1 0,-30-8-16-2,1-4-2 2,-9-10-1 0,2-7-6-3,-8-7-5 4,4 1-1-1,-1-4-1 0,1 7-5-2,1 2 3 4,2 3-5-4,10 5 2 2,-9 7 2-2,8 0-3 2,-5 2-1 0,-4 2-5 0,1-2 2-2,-7-5-4 3,-2 2-1-2,6-5 1 1,-15 3 0-2,6-6-3 2,-8-5 4 0,5-4-4 1,-9 1 4-4,-9-3 2 3,5 5-1 0,6 1-3 0,-1 4-1-2,2 1 3 2,9 6-4 0,-4-4 1 0,3 0 0-2,-3 2 2 2,4 0 1 0,-9 5-1 0,1 1 1-2,2 6-3 3,-2-1 0-1,-1 3 2-1,-1 1-2 0,-1-1-1 1,-1-1 0 0,-1-2 1-1,5-4 0 0,8-6-1 0,-6 1 0 2,8 1 0-2,3 2 1-1,-2 4-1 2,8 7 1 0,-2 6-1 0,2 4 0-2,5 0 1 3,4 7-1-1,3-4 1 0,-4 1-1-3,6-7 0 4,0-2-1-2,3 5 2 1,-1-6-1-2,-3 6 1 2,4-2-2 0,-12 3 2 0,8 3-2-2,4 2 1 2,-2 0 0 1,4 3 0-2,-3 4 1-1,5-1 0 2,9-1-1 0,-6 7 0 0,9 3-1-2,1 5 1 2,3 0 1 0,0 0-1 0,0 0 0-2,0-4 0 3,0 4 1-2,0 0 0 1,0 0 0-2,0 0 0 2,0 0 1 0,3 0 0 0,21 24 0-2,15 1 1 2,-1-3 3 0,1 3 4 0,-1-5 2-2,-8-1-1 3,7 5-6-2,-4-5 1 2,-7 0-3-4,5-2 0 3,-8 0-2 1,-6 1 0-2,-4-5 0-1,2-2 3 3,4-5 6-2,-6 1-1 2,-3 0 0-4,-9-4-1 4,12 2-1-1,-10-1-3-1,1-3 4-1,-1 3 0 2,3-4 0 1,-3 3-2-1,1-3-2-3,-4 2 1 4,3-2-5-2,-3 3 3 1,2-3-3-2,1 4 0 2,-3-4 0 1,0 0-1-2,0 0 1 0,0 0 0 1,0 0-1-1,0 0 0 1,0 0 0-2,0 0-4 2,0 0 0 1,0 0-6-2,0 0 3-1,-12-24 8 2,-17-1 1 0,-1 1-1 0,-7-6 0-2,0 2-2 2,-4 0 3 0,-1 0-2 0,-3-1 1-2,-4 4-1 2,5 0 0 0,14 10 0 0,4 6 1-2,14 1 0 2,4 8-1 0,5-3 0 0,-2-1 1-2,1 2 0 2,-9 2-1 0,13 0 0 0,-3 0-2-2,3 0 1 2,0 0 2 0,0 0 4 0,0 2 1-3,0 22-1 4,4 6-3-1,12 4 4 1,0 4-5-4,-7 6 0 3,5 0 0 0,-9-2 0 0,8 0-1-2,-6 0 1 2,9-2 2 0,1-4-2 0,4 0 3-2,-2-5-2 2,-8-8 4 0,5-6-4 0,-3-8 1-2,-9-4-2 2,10-5-1 1,-7 0-2-2,-1 0-11-1,4 0-18 3,-6 0-42-2,11 0-41 2,-15 0-129-4,4 0-529 4</inkml:trace>
    </iact:actionData>
  </iact:action>
  <iact:action type="add" startTime="15183">
    <iact:property name="dataType"/>
    <iact:actionData xml:id="d2">
      <inkml:trace xmlns:inkml="http://www.w3.org/2003/InkML" xml:id="stk2" contextRef="#ctx0" brushRef="#br0">23213 14118 539 0,'0'0'219'8,"0"0"-76"1,0 0-39-1,0 0-30-3,0 0-20 3,0 0-9 0,0 0-4 0,77-2 11-2,-70 13-12 2,6 8-11-1,-3 13-16 2,1 10-8-3,-8 5 7 2,-2 7-12 0,-1 4 1 0,0 8 1-2,0 0 2 2,0-4-1 1,0-8-3-1,0-12 3-3,0-20 0 3,3-4 1 0,13-10-4 0,8-2-2-2,16 2-6 2,9-8 8 0,2 0 1 0,2 0 0-1,-6-34-1 1,-7-16 0-1,-2-9-1 1,-5-8 0-2,-10-1 1 2,-4 1 0 0,-10 5 0 0,0 11 0-2,-5 14 0 3,-4 17-2-2,0 15 4 2,0 5-4-4,0 0 1 3,0 25 1 0,0 29 8 0,-7 17 5-2,-3 10-4 2,7 1-1 1,1-3-1-2,2-10-3-1,0-16-3 2,0-12 1 0,0-22-4 1,0-19 1-3,0 0-30 1,0-23-60 1,22-30-17-1,-3 16-68 0,-12 7-238 2</inkml:trace>
    </iact:actionData>
  </iact:action>
  <iact:action type="add" startTime="15859">
    <iact:property name="dataType"/>
    <iact:actionData xml:id="d3">
      <inkml:trace xmlns:inkml="http://www.w3.org/2003/InkML" xml:id="stk3" contextRef="#ctx0" brushRef="#br0">24154 13806 604 0,'0'0'210'6,"0"0"-45"2,0 0-72 0,0 0-23 0,0 0-41 0,0 0-20-2,13 345-6 2,-13-313-3 0,0-12-21 0,0-12-55-2,0-8-69 2,0 0-319-1</inkml:trace>
    </iact:actionData>
  </iact:action>
  <iact:action type="add" startTime="17539">
    <iact:property name="dataType"/>
    <iact:actionData xml:id="d4">
      <inkml:trace xmlns:inkml="http://www.w3.org/2003/InkML" xml:id="stk4" contextRef="#ctx0" brushRef="#br1">24840 14326 700 0,'0'0'202'6,"0"0"-54"2,0 0-42 0,0 0-6 0,0 0 33 0,0 0-26-2,53-14-17 2,-22 14-36 0,15 0-13 0,2 0 7-2,11 0-20 2,-11-3-9 0,4-5-13-2,-8-1-4 3,-7 1-2-2,-18 3 0 1,-10-1-2-2,-3 3-32 2,-6 3-66 0,0 0-54 0,0 0-68-2,-6 0-156 2</inkml:trace>
    </iact:actionData>
  </iact:action>
  <iact:action type="add" startTime="17931">
    <iact:property name="dataType"/>
    <iact:actionData xml:id="d5">
      <inkml:trace xmlns:inkml="http://www.w3.org/2003/InkML" xml:id="stk5" contextRef="#ctx0" brushRef="#br1">24757 14586 653 0,'0'0'298'7,"0"0"-119"0,0 0-47 0,0 0-27 1,0 0-24-3,0 0-4 3,126 0-11 0,-82 0-11 0,-1 0-14 0,1 0-18-2,-5-4-10 2,-7 1-6 0,4-3-7-2,1-2 0 2,-9 1-19 0,4-9-70 0,-7-2-72-2,-23 9-69 2,11 3-225 0</inkml:trace>
    </iact:actionData>
  </iact:action>
  <iact:action type="add" startTime="18410">
    <iact:property name="dataType"/>
    <iact:actionData xml:id="d6">
      <inkml:trace xmlns:inkml="http://www.w3.org/2003/InkML" xml:id="stk6" contextRef="#ctx0" brushRef="#br1">26617 13480 579 0,'0'0'249'5,"0"0"-98"3,0 0-53 0,0 0-17 0,0 0-18-2,0 0 23 2,-74 17-17 0,17-5-7 0,-9 1-10-3,-16 2 2 4,-18 0-17-1,0-6-11 0,3 4-1-2,13-5-13 2,10 1-5 0,25-1-3 0,11-3-3-2,22-1 0 2,3-4-1-1,13 0 0 2,0 0-13-2,0 0-46 0,0 1-45 1,0 11-38 0,0-4-119-2,13 1-314 2</inkml:trace>
    </iact:actionData>
  </iact:action>
  <iact:action type="add" startTime="18806">
    <iact:property name="dataType"/>
    <iact:actionData xml:id="d7">
      <inkml:trace xmlns:inkml="http://www.w3.org/2003/InkML" xml:id="stk7" contextRef="#ctx0" brushRef="#br1">26162 13552 423 0,'0'0'254'7,"0"0"-44"1,0 0-90 0,0 0-17-2,0 0-41 2,0 0-39 0,0 0 3 1,17 165 3-5,-17-106-2 5,3-2-15-1,-3-5-7 0,0-10-4-2,0-11-1 1,0-14-5 2,0-9-21-1,0-8-32-2,0 0-44 2,7-11-64 0,13-22-44 0,-8 13-51-2,-3 1-131 2</inkml:trace>
    </iact:actionData>
  </iact:action>
  <iact:action type="add" startTime="19094">
    <iact:property name="dataType"/>
    <iact:actionData xml:id="d8">
      <inkml:trace xmlns:inkml="http://www.w3.org/2003/InkML" xml:id="stk8" contextRef="#ctx0" brushRef="#br1">26443 13480 199 0,'0'0'286'6,"0"0"-104"0,0 0-64 2,0 0-60 0,0 0 13-1,0 0-5-1,3 143-10 3,-3-83-3-1,0-2-2 0,0-1-17-2,0-7-12 1,0-13-15 1,0-8-7 0,0-13-1-2,0-7-15 2,0-9-34 0,0 0-78 0,0 0-117-2,0 0-215 2</inkml:trace>
    </iact:actionData>
  </iact:action>
  <iact:action type="add" startTime="19385">
    <iact:property name="dataType"/>
    <iact:actionData xml:id="d9">
      <inkml:trace xmlns:inkml="http://www.w3.org/2003/InkML" xml:id="stk9" contextRef="#ctx0" brushRef="#br1">26892 14178 647 0,'0'0'234'5,"0"0"-114"4,0 0-41-3,0 0 13 2,0 0-7 0,0 0-4 0,-474 101-16-2,334-88-23 2,3-4-13 0,21-3-12 0,31-4-11-2,9-2-6 2,33 0-1 0,18 0-26 0,14 0-53-2,11 0-85 2,0 0-10 0,19 0-163-1</inkml:trace>
    </iact:actionData>
  </iact:action>
  <iact:action type="add" startTime="19731">
    <iact:property name="dataType"/>
    <iact:actionData xml:id="d10">
      <inkml:trace xmlns:inkml="http://www.w3.org/2003/InkML" xml:id="stk10" contextRef="#ctx0" brushRef="#br1">26604 14459 462 0,'0'0'274'5,"0"0"-106"2,0 0-80 1,0 0-29 0,0 0 1-2,0 0-14 2,24 303-4 0,-24-222-11 0,0-3-3-2,0-9 10 2,0-12-17 0,0-20-13 0,0-7-6-2,0-16-2 2,-4-11-4 0,4-3-14 0,0 0-60-2,0-3-4 2,0-22 16 0,0-11-4 0,-4 4 18-2,-5 0 8 3,-1 5 29-2,-3 2 15 1,5 10 1-2,-12-2 0 2,0 6 13 0,-18 2 23 0,-5-1 15-2,-12 10-6 2,-2 0-13 0,5 0 7 2,-5 0 4-6,14 14-11 4,7 2-4 0,7-2 19 0,20-5-13-2,3-9-11 2,6 0-12 0,0 0-7 0,0 0-3-2,0-17 1 2,0-24 0 0,6-21 4 1,8-7 0-3,5 3-2 1,-9 2-1 1,3 14-4 1,-11 18 0-3,1 2-1 2,-3 11-46 0,0 19-101-1,0 0-226-1</inkml:trace>
    </iact:actionData>
  </iact:action>
  <iact:action type="add" startTime="22100">
    <iact:property name="dataType"/>
    <iact:actionData xml:id="d11">
      <inkml:trace xmlns:inkml="http://www.w3.org/2003/InkML" xml:id="stk11" contextRef="#ctx0" brushRef="#br1">20965 15976 362 0,'0'0'368'5,"0"0"-272"3,0 0 30 0,0 0-40-1,0 0-12-1,0 0-6 3,-4 0 1-1,-33 0-14 0,-3 0-18-2,-17 0-15 2,-2 0-9 0,-5 6-4 0,8 8-3-2,8 0-2 3,-3 3-3-2,12 0 0 1,11 0 0-2,11-4 0 2,7-4-1 0,1-4 2 0,9-5-2-2,0 3 0 2,0 0-9 0,9 8-3 0,23 14 12-2,11 7 2 2,9 5 4 0,-7 4-2 0,-1 7 1-1,-4-4-4 0,-5-7 2 1,-18-3-2 1,-3-11 2-3,-12-1 4 1,-2-2 0 1,0 5-2 0,0 0 0 0,-31 1-1-2,-6-4-1 2,-3-9-2 0,-1-5-1-2,1-8-1 2,9 0-5 0,-2-13-44 0,17-29-73-2,16 18-74 2,0-2-229 0</inkml:trace>
    </iact:actionData>
  </iact:action>
  <iact:action type="add" startTime="22641">
    <iact:property name="dataType"/>
    <iact:actionData xml:id="d12">
      <inkml:trace xmlns:inkml="http://www.w3.org/2003/InkML" xml:id="stk12" contextRef="#ctx0" brushRef="#br1">21410 16094 497 0,'0'0'383'4,"0"0"-237"4,0 0-35-1,0 0-51 2,0 0 10-2,0 0-14 0,20 228-24 1,-20-175-14 0,0-2-14-2,-4-6-4 2,4-3-16 0,-3-8-76 0,3-32-89-2,0-2-366 2</inkml:trace>
    </iact:actionData>
  </iact:action>
  <iact:action type="add" startTime="22853">
    <iact:property name="dataType"/>
    <iact:actionData xml:id="d13">
      <inkml:trace xmlns:inkml="http://www.w3.org/2003/InkML" xml:id="stk13" contextRef="#ctx0" brushRef="#br1">21406 15782 197 0,'0'0'349'2,"0"0"-189"6,0 0-67 1,0 0-51-2,0 0-27-1,0 0-11 3,0-109 1-2,0 109-5 1,4 0-32-2,8 1-161 2,-4 15-99 0</inkml:trace>
    </iact:actionData>
  </iact:action>
  <iact:action type="add" startTime="23134">
    <iact:property name="dataType"/>
    <iact:actionData xml:id="d14">
      <inkml:trace xmlns:inkml="http://www.w3.org/2003/InkML" xml:id="stk14" contextRef="#ctx0" brushRef="#br1">21732 16660 321 0,'0'0'185'9,"0"0"-74"-3,0 0-58 0,0 0 18 2,0 0 10 0,0 0 28 0,39-66-40-2,-29 14-14 2,-4-8-12 0,8 2-12 0,-1 6-2-2,3 10-8 2,2 5-2 0,2 12 7 0,0 6-1-2,4 5-6 2,-9-1-9 0,3 11-7 0,-8-3-1-1,7 7 0 0,7 0 2 0,5 18 15 2,-5 26 19-3,-3 17-21 2,2 1-5 0,-7-5-7 0,-12-7-5-2,8-9 0 4,-12-11-1-2,0-8-11 0,0-7-26-4,0-15-56 4,0 0-38 0,0 0-107 0,0-6-348-2</inkml:trace>
    </iact:actionData>
  </iact:action>
  <iact:action type="add" startTime="23597">
    <iact:property name="dataType"/>
    <iact:actionData xml:id="d15">
      <inkml:trace xmlns:inkml="http://www.w3.org/2003/InkML" xml:id="stk15" contextRef="#ctx0" brushRef="#br1">22648 16667 442 0,'0'0'188'8,"0"0"-14"0,0 0-66 0,0 0-30 0,0 0-15-3,0 0-2 4,-133-432 2-2,125 339-10 2,8-3-1-3,0 5-19 2,0 9-17 0,0 5-5 0,16 16-7-2,12 7-2 2,11 10-2 0,1 4 0 0,1 9-16-2,0 14-83 1,-1 17-38 2,-24 0-143-1,0 0-524-2</inkml:trace>
    </iact:actionData>
  </iact:action>
  <iact:action type="add" startTime="24053">
    <iact:property name="dataType"/>
    <iact:actionData xml:id="d16">
      <inkml:trace xmlns:inkml="http://www.w3.org/2003/InkML" xml:id="stk16" contextRef="#ctx0" brushRef="#br1">24250 16718 459 0,'0'0'226'2,"0"0"-54"6,0 0-52 0,0 0-47 0,0 0-23-2,0 0-8 2,92-681-20 0,-92 555-9 0,-32 8-8-2,-14 9-5 2,-5 17 0-1,-9 18-10 2,25 67-96-3,10 7-162 2</inkml:trace>
    </iact:actionData>
  </iact:action>
  <iact:action type="add" startTime="25646">
    <iact:property name="dataType"/>
    <iact:actionData xml:id="d17">
      <inkml:trace xmlns:inkml="http://www.w3.org/2003/InkML" xml:id="stk17" contextRef="#ctx0" brushRef="#br0">23009 16135 497 0,'0'0'273'7,"0"0"-132"0,0 0-60 2,0 0-43-2,0 0 10 0,0 0-31 1,0 0 5-2,43-24 2 2,-22 16 5 0,3-1 15 0,8 1-8 0,-7 3-9-2,-2 1-8 2,-6 4-10 0,-1 0-8 0,0 0 1-2,-9 0-2 2,-4 4 0 0,-3 28-5-2,0 14-5 2,0 7 5 0,0 3 3 0,0 1 0-2,-3-10-4 4,1-2 1-4,-3-8 5 3,5-9 0-4,0-5 0 3,0-10 1 0,7-6-1 0,27-7-8-2,6 0-15 2,4-7 13 1,-4-26 6-1,0-15 2-3,-10-8 1 3,1-6-1 0,-8 0 2 0,-6 9 0-2,-2 14-2 2,-11 13 2 1,-4 17 0-2,0 9 0-1,0 0 0 3,0 0 1-2,0 0 4 2,0 26 8-4,0 5-2 3,0 13 13 0,0-1-8 0,-3 5-2 0,3-3-7-1,0-5-4 0,0-16-3 1,0-7 0 0,0-11 0-2,0-6-25 2,0 0-30 0,10-6-35-2,19-25-51 3,-24 12-160-2,5 2-359 1</inkml:trace>
    </iact:actionData>
  </iact:action>
  <iact:action type="add" startTime="26297">
    <iact:property name="dataType"/>
    <iact:actionData xml:id="d18">
      <inkml:trace xmlns:inkml="http://www.w3.org/2003/InkML" xml:id="stk18" contextRef="#ctx0" brushRef="#br0">23755 15760 124 0,'0'0'441'8,"0"0"-245"0,0 0-69 0,0 0-30-2,0 0-17 2,0 0-16 0,13 203-27 0,-8-179-18 0,2-4-11-2,2-3-8 2,-9-9-6 0,0-4-38-2,0-3-60 3,0-1-84-2,0 0-414 1</inkml:trace>
    </iact:actionData>
  </iact:action>
  <iact:action type="add" startTime="28226">
    <iact:property name="dataType"/>
    <iact:actionData xml:id="d19">
      <inkml:trace xmlns:inkml="http://www.w3.org/2003/InkML" xml:id="stk19" contextRef="#ctx0" brushRef="#br1">25161 16024 449 0,'0'0'273'7,"0"0"-98"1,0 0-28 0,0 0-51-2,0 0-23 2,0 0-1 0,0 0-1-2,25 0-31 2,-25 0-12 0,-9 3 2-1,-17-1-2 2,-11 1-11-3,-3-3-6 2,-10 0-2 0,3 0-5-2,4 0-3 3,5 0 1-2,6 0-2 1,21 0 0-2,-1 0 0 2,11 0-2 0,1 0-1 1,0 0-3-4,0 0-12 3,0 0-22 0,0 0-29 0,0 0-28-2,20 0-23 2,-3 0-89 0,-1 0-232 0</inkml:trace>
    </iact:actionData>
  </iact:action>
  <iact:action type="add" startTime="28587">
    <iact:property name="dataType"/>
    <iact:actionData xml:id="d20">
      <inkml:trace xmlns:inkml="http://www.w3.org/2003/InkML" xml:id="stk20" contextRef="#ctx0" brushRef="#br1">25258 16220 649 0,'0'0'219'6,"0"0"-80"3,0 0-78-4,0 0 5 4,0 0-17-2,0 0-13 1,-163 71-9-2,121-71-14 2,0 0-9 0,8 0-4 0,1 0 0-1,10-17-33 0,23 11-87 1,0-1-242 0</inkml:trace>
    </iact:actionData>
  </iact:action>
  <iact:action type="add" startTime="36587">
    <iact:property name="dataType"/>
    <iact:actionData xml:id="d21">
      <inkml:trace xmlns:inkml="http://www.w3.org/2003/InkML" xml:id="stk21" contextRef="#ctx0" brushRef="#br1">26221 15417 308 0,'0'0'228'8,"0"0"-38"0,1 3-73-2,-1 14-40 2,0 3-8 0,3 4 8 0,-3 13-4-1,0 7-13-1,0 10-25 3,0 11-17-1,0-1-8-2,0-2-5 2,0-5-5 0,-4-13 0 0,-8-10 0-2,8-11-2 2,1-12-9-1,-4-11-11 2,7 0-21-3,0 0-60 2,0 0-78 0,0 0-131 0,0-9-168-1</inkml:trace>
    </iact:actionData>
  </iact:action>
  <iact:action type="add" startTime="36947">
    <iact:property name="dataType"/>
    <iact:actionData xml:id="d22">
      <inkml:trace xmlns:inkml="http://www.w3.org/2003/InkML" xml:id="stk22" contextRef="#ctx0" brushRef="#br1">26660 16066 527 0,'0'0'229'8,"0"0"-68"0,0 0-78-2,0 0-46 2,0 0 20 0,0 0-9 0,28 17-7-2,-46-2-7 2,-35 0 19 0,-21 2-4 1,-23-8-11-4,-11-9-22 3,0 0-5 0,-1 0 6-1,12-4-11 0,14-9-1 1,22 2-5 0,18 3 0 1,10 5 0-4,17 1 0 4,8-2-4-1,1 1-47-1,-2 3-96-1,9 0-122 2,0 0-534 0</inkml:trace>
    </iact:actionData>
  </iact:action>
  <iact:action type="add" startTime="37496">
    <iact:property name="dataType"/>
    <iact:actionData xml:id="d23">
      <inkml:trace xmlns:inkml="http://www.w3.org/2003/InkML" xml:id="stk23" contextRef="#ctx0" brushRef="#br1">25732 16631 78 0,'0'0'556'7,"0"0"-370"-1,0 0-46 2,0 0-72 0,0 0-21 0,0 0 6-1,76 160-19 0,-63-108 3 1,-7 3-10 0,7 1 12-2,-9-3-19 2,6-7 0 0,-7-12-5 0,-3-13 2-2,3-7-10 2,1-7-2 0,-1-7-4 0,3 0-1-2,-2 0-1 2,-1-12-4 0,5-30 0 0,5-15 2-2,0-7 3 2,-6-9-2 1,-3-2 2-1,-1-7-2-2,-3 6-1 1,0 15 0 1,0 12-1 1,0 21 3-4,0 9-1 3,0 4 1 0,0 7 0 1,0-4 0-3,9 4-3 1,-6-3 0 1,-3 3-4 0,1 3 5-2,2-5 3 2,10 7 0 0,-6 1 2 0,9 0 0-1,-1 2 14 1,4 0 0 0,5 0-5-1,4 0 1 0,8 0 3 0,0 0 10 2,8 2 4-1,9 9-5-2,1 0-1 1,3-5-10 1,-1 0-4 0,1-1 4-2,-14-2-3 2,-5 0-1 1,-18-1 0-2,0 2-4-1,-12-4-1 2,3 0-4 0,-9 0-1 0,8 0 0-2,-4 0-9 2,-3 0-17 1,-3 0-20-2,0 0-44-1,0 8-53 2,0-3-94 0,-16 4-452 1</inkml:trace>
    </iact:actionData>
  </iact:action>
  <iact:action type="add" startTime="38328">
    <iact:property name="dataType"/>
    <iact:actionData xml:id="d24">
      <inkml:trace xmlns:inkml="http://www.w3.org/2003/InkML" xml:id="stk24" contextRef="#ctx0" brushRef="#br1">26121 16769 364 0,'0'0'235'7,"0"0"-59"1,0 0-60-2,0 0-62 2,0 0-8 0,0 0-10 0,0 0 1-2,181-6 12 2,-148 6-7 0,-2 0 1 0,5 0-8-2,-2 0 9 2,-10 6 5 0,-1 11-15 0,-4-1-9-2,-14 1-3 2,-1 7-10 0,-4 8-10 0,0 5-2-2,0 8-3 2,-9-1 3 0,-17-1-3 1,-7 2 0-3,-8-9-1 4,-14-10-6-1,10-21-5-3,2-5-16 0,2 0-11 1,5-7-8 1,16-22 17 1,17-8 12-4,3-2 15 3,0 11 3 0,0 5 3 0,7 6 0-3,25 3 0 4,-8 14 3-1,16 0 4 0,0 0 9-3,4 24 5 3,6 6-9 0,-10 4 10 1,-6-9-8-4,-2 5-10 3,-10-6-1 0,-3-8-3 0,-15-5-8-1,0-3-32 0,4-4-26 2,-8-4-95-2,0 0-229-1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7:06:14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9670">
    <iact:property name="dataType"/>
    <iact:actionData xml:id="d0">
      <inkml:trace xmlns:inkml="http://www.w3.org/2003/InkML" xml:id="stk0" contextRef="#ctx0" brushRef="#br0">3885 16518 590 0,'2'-10'169'8,"-2"10"-60"-1,0 0-30 1,0 0-60-2,-5 0-16 2,-35 0-3 0,-20 0 57 0,-14 0-15 0,-13 0-1-2,-5 2-22 2,-6 13 12 0,-2 4-17 0,3-1-6-1,6 9 1 0,1 7-2 1,9 3-1-2,10 8 10 2,3 9-3 2,16 11 10-4,2 26 5 3,17 17 1-4,3 18 11 3,14 7-15 0,16 16 2-2,0 6-5 3,0 5-10-2,29-4-7 1,14-6-2 0,21-12 0-2,26-16-3 3,42-26-2-2,40-32-2-1,34-39 4 2,27-25-6 0,20-65 6 0,-14-48 1-2,-25-18 2 2,-46-13 2 0,-37-5-3 0,-57-14-2 0,-38-5 0-2,-36-9-1 2,-61-9 2 0,-66 8-3-2,-53 6-2 3,-35 19 3-2,-15 17-4 1,-5 25-4-2,19 22-60 2,160 89-103 1,21 0-207-2</inkml:trace>
    </iact:actionData>
  </iact:action>
  <iact:action type="add" startTime="12025">
    <iact:property name="dataType"/>
    <iact:actionData xml:id="d1">
      <inkml:trace xmlns:inkml="http://www.w3.org/2003/InkML" xml:id="stk1" contextRef="#ctx0" brushRef="#br1">23293 13784 320 0,'0'0'201'9,"0"0"-23"-4,0 0-33 3,0 0-69 0,0 0-28 0,0 0-13-2,0 0-7 2,17 14 1 0,-17-33 21 0,0-13-1 0,-30-8-16-2,1-4-2 2,-9-10-1 0,2-7-6-3,-8-7-5 4,4 1-1-1,-1-4-1 0,1 7-5-2,1 2 3 4,2 3-5-4,10 5 2 2,-9 7 2-2,8 0-3 2,-5 2-1 0,-4 2-5 0,1-2 2-2,-7-5-4 3,-2 2-1-2,6-5 1 1,-15 3 0-2,6-6-3 2,-8-5 4 0,5-4-4 1,-9 1 4-4,-9-3 2 3,5 5-1 0,6 1-3 0,-1 4-1-2,2 1 3 2,9 6-4 0,-4-4 1 0,3 0 0-2,-3 2 2 2,4 0 1 0,-9 5-1 0,1 1 1-2,2 6-3 3,-2-1 0-1,-1 3 2-1,-1 1-2 0,-1-1-1 1,-1-1 0 0,-1-2 1-1,5-4 0 0,8-6-1 0,-6 1 0 2,8 1 0-2,3 2 1-1,-2 4-1 2,8 7 1 0,-2 6-1 0,2 4 0-2,5 0 1 3,4 7-1-1,3-4 1 0,-4 1-1-3,6-7 0 4,0-2-1-2,3 5 2 1,-1-6-1-2,-3 6 1 2,4-2-2 0,-12 3 2 0,8 3-2-2,4 2 1 2,-2 0 0 1,4 3 0-2,-3 4 1-1,5-1 0 2,9-1-1 0,-6 7 0 0,9 3-1-2,1 5 1 2,3 0 1 0,0 0-1 0,0 0 0-2,0-4 0 3,0 4 1-2,0 0 0 1,0 0 0-2,0 0 0 2,0 0 1 0,3 0 0 0,21 24 0-2,15 1 1 2,-1-3 3 0,1 3 4 0,-1-5 2-2,-8-1-1 3,7 5-6-2,-4-5 1 2,-7 0-3-4,5-2 0 3,-8 0-2 1,-6 1 0-2,-4-5 0-1,2-2 3 3,4-5 6-2,-6 1-1 2,-3 0 0-4,-9-4-1 4,12 2-1-1,-10-1-3-1,1-3 4-1,-1 3 0 2,3-4 0 1,-3 3-2-1,1-3-2-3,-4 2 1 4,3-2-5-2,-3 3 3 1,2-3-3-2,1 4 0 2,-3-4 0 1,0 0-1-2,0 0 1 0,0 0 0 1,0 0-1-1,0 0 0 1,0 0 0-2,0 0-4 2,0 0 0 1,0 0-6-2,0 0 3-1,-12-24 8 2,-17-1 1 0,-1 1-1 0,-7-6 0-2,0 2-2 2,-4 0 3 0,-1 0-2 0,-3-1 1-2,-4 4-1 2,5 0 0 0,14 10 0 0,4 6 1-2,14 1 0 2,4 8-1 0,5-3 0 0,-2-1 1-2,1 2 0 2,-9 2-1 0,13 0 0 0,-3 0-2-2,3 0 1 2,0 0 2 0,0 0 4 0,0 2 1-3,0 22-1 4,4 6-3-1,12 4 4 1,0 4-5-4,-7 6 0 3,5 0 0 0,-9-2 0 0,8 0-1-2,-6 0 1 2,9-2 2 0,1-4-2 0,4 0 3-2,-2-5-2 2,-8-8 4 0,5-6-4 0,-3-8 1-2,-9-4-2 2,10-5-1 1,-7 0-2-2,-1 0-11-1,4 0-18 3,-6 0-42-2,11 0-41 2,-15 0-129-4,4 0-529 4</inkml:trace>
    </iact:actionData>
  </iact:action>
  <iact:action type="add" startTime="15183">
    <iact:property name="dataType"/>
    <iact:actionData xml:id="d2">
      <inkml:trace xmlns:inkml="http://www.w3.org/2003/InkML" xml:id="stk2" contextRef="#ctx0" brushRef="#br0">23213 14118 539 0,'0'0'219'8,"0"0"-76"1,0 0-39-1,0 0-30-3,0 0-20 3,0 0-9 0,0 0-4 0,77-2 11-2,-70 13-12 2,6 8-11-1,-3 13-16 2,1 10-8-3,-8 5 7 2,-2 7-12 0,-1 4 1 0,0 8 1-2,0 0 2 2,0-4-1 1,0-8-3-1,0-12 3-3,0-20 0 3,3-4 1 0,13-10-4 0,8-2-2-2,16 2-6 2,9-8 8 0,2 0 1 0,2 0 0-1,-6-34-1 1,-7-16 0-1,-2-9-1 1,-5-8 0-2,-10-1 1 2,-4 1 0 0,-10 5 0 0,0 11 0-2,-5 14 0 3,-4 17-2-2,0 15 4 2,0 5-4-4,0 0 1 3,0 25 1 0,0 29 8 0,-7 17 5-2,-3 10-4 2,7 1-1 1,1-3-1-2,2-10-3-1,0-16-3 2,0-12 1 0,0-22-4 1,0-19 1-3,0 0-30 1,0-23-60 1,22-30-17-1,-3 16-68 0,-12 7-238 2</inkml:trace>
    </iact:actionData>
  </iact:action>
  <iact:action type="add" startTime="15859">
    <iact:property name="dataType"/>
    <iact:actionData xml:id="d3">
      <inkml:trace xmlns:inkml="http://www.w3.org/2003/InkML" xml:id="stk3" contextRef="#ctx0" brushRef="#br0">24154 13806 604 0,'0'0'210'6,"0"0"-45"2,0 0-72 0,0 0-23 0,0 0-41 0,0 0-20-2,13 345-6 2,-13-313-3 0,0-12-21 0,0-12-55-2,0-8-69 2,0 0-319-1</inkml:trace>
    </iact:actionData>
  </iact:action>
  <iact:action type="add" startTime="17539">
    <iact:property name="dataType"/>
    <iact:actionData xml:id="d4">
      <inkml:trace xmlns:inkml="http://www.w3.org/2003/InkML" xml:id="stk4" contextRef="#ctx0" brushRef="#br1">24840 14326 700 0,'0'0'202'6,"0"0"-54"2,0 0-42 0,0 0-6 0,0 0 33 0,0 0-26-2,53-14-17 2,-22 14-36 0,15 0-13 0,2 0 7-2,11 0-20 2,-11-3-9 0,4-5-13-2,-8-1-4 3,-7 1-2-2,-18 3 0 1,-10-1-2-2,-3 3-32 2,-6 3-66 0,0 0-54 0,0 0-68-2,-6 0-156 2</inkml:trace>
    </iact:actionData>
  </iact:action>
  <iact:action type="add" startTime="17931">
    <iact:property name="dataType"/>
    <iact:actionData xml:id="d5">
      <inkml:trace xmlns:inkml="http://www.w3.org/2003/InkML" xml:id="stk5" contextRef="#ctx0" brushRef="#br1">24757 14586 653 0,'0'0'298'7,"0"0"-119"0,0 0-47 0,0 0-27 1,0 0-24-3,0 0-4 3,126 0-11 0,-82 0-11 0,-1 0-14 0,1 0-18-2,-5-4-10 2,-7 1-6 0,4-3-7-2,1-2 0 2,-9 1-19 0,4-9-70 0,-7-2-72-2,-23 9-69 2,11 3-225 0</inkml:trace>
    </iact:actionData>
  </iact:action>
  <iact:action type="add" startTime="18410">
    <iact:property name="dataType"/>
    <iact:actionData xml:id="d6">
      <inkml:trace xmlns:inkml="http://www.w3.org/2003/InkML" xml:id="stk6" contextRef="#ctx0" brushRef="#br1">26617 13480 579 0,'0'0'249'5,"0"0"-98"3,0 0-53 0,0 0-17 0,0 0-18-2,0 0 23 2,-74 17-17 0,17-5-7 0,-9 1-10-3,-16 2 2 4,-18 0-17-1,0-6-11 0,3 4-1-2,13-5-13 2,10 1-5 0,25-1-3 0,11-3-3-2,22-1 0 2,3-4-1-1,13 0 0 2,0 0-13-2,0 0-46 0,0 1-45 1,0 11-38 0,0-4-119-2,13 1-314 2</inkml:trace>
    </iact:actionData>
  </iact:action>
  <iact:action type="add" startTime="18806">
    <iact:property name="dataType"/>
    <iact:actionData xml:id="d7">
      <inkml:trace xmlns:inkml="http://www.w3.org/2003/InkML" xml:id="stk7" contextRef="#ctx0" brushRef="#br1">26162 13552 423 0,'0'0'254'7,"0"0"-44"1,0 0-90 0,0 0-17-2,0 0-41 2,0 0-39 0,0 0 3 1,17 165 3-5,-17-106-2 5,3-2-15-1,-3-5-7 0,0-10-4-2,0-11-1 1,0-14-5 2,0-9-21-1,0-8-32-2,0 0-44 2,7-11-64 0,13-22-44 0,-8 13-51-2,-3 1-131 2</inkml:trace>
    </iact:actionData>
  </iact:action>
  <iact:action type="add" startTime="19094">
    <iact:property name="dataType"/>
    <iact:actionData xml:id="d8">
      <inkml:trace xmlns:inkml="http://www.w3.org/2003/InkML" xml:id="stk8" contextRef="#ctx0" brushRef="#br1">26443 13480 199 0,'0'0'286'6,"0"0"-104"0,0 0-64 2,0 0-60 0,0 0 13-1,0 0-5-1,3 143-10 3,-3-83-3-1,0-2-2 0,0-1-17-2,0-7-12 1,0-13-15 1,0-8-7 0,0-13-1-2,0-7-15 2,0-9-34 0,0 0-78 0,0 0-117-2,0 0-215 2</inkml:trace>
    </iact:actionData>
  </iact:action>
  <iact:action type="add" startTime="19385">
    <iact:property name="dataType"/>
    <iact:actionData xml:id="d9">
      <inkml:trace xmlns:inkml="http://www.w3.org/2003/InkML" xml:id="stk9" contextRef="#ctx0" brushRef="#br1">26892 14178 647 0,'0'0'234'5,"0"0"-114"4,0 0-41-3,0 0 13 2,0 0-7 0,0 0-4 0,-474 101-16-2,334-88-23 2,3-4-13 0,21-3-12 0,31-4-11-2,9-2-6 2,33 0-1 0,18 0-26 0,14 0-53-2,11 0-85 2,0 0-10 0,19 0-163-1</inkml:trace>
    </iact:actionData>
  </iact:action>
  <iact:action type="add" startTime="19731">
    <iact:property name="dataType"/>
    <iact:actionData xml:id="d10">
      <inkml:trace xmlns:inkml="http://www.w3.org/2003/InkML" xml:id="stk10" contextRef="#ctx0" brushRef="#br1">26604 14459 462 0,'0'0'274'5,"0"0"-106"2,0 0-80 1,0 0-29 0,0 0 1-2,0 0-14 2,24 303-4 0,-24-222-11 0,0-3-3-2,0-9 10 2,0-12-17 0,0-20-13 0,0-7-6-2,0-16-2 2,-4-11-4 0,4-3-14 0,0 0-60-2,0-3-4 2,0-22 16 0,0-11-4 0,-4 4 18-2,-5 0 8 3,-1 5 29-2,-3 2 15 1,5 10 1-2,-12-2 0 2,0 6 13 0,-18 2 23 0,-5-1 15-2,-12 10-6 2,-2 0-13 0,5 0 7 2,-5 0 4-6,14 14-11 4,7 2-4 0,7-2 19 0,20-5-13-2,3-9-11 2,6 0-12 0,0 0-7 0,0 0-3-2,0-17 1 2,0-24 0 0,6-21 4 1,8-7 0-3,5 3-2 1,-9 2-1 1,3 14-4 1,-11 18 0-3,1 2-1 2,-3 11-46 0,0 19-101-1,0 0-226-1</inkml:trace>
    </iact:actionData>
  </iact:action>
  <iact:action type="add" startTime="22100">
    <iact:property name="dataType"/>
    <iact:actionData xml:id="d11">
      <inkml:trace xmlns:inkml="http://www.w3.org/2003/InkML" xml:id="stk11" contextRef="#ctx0" brushRef="#br1">20965 15976 362 0,'0'0'368'5,"0"0"-272"3,0 0 30 0,0 0-40-1,0 0-12-1,0 0-6 3,-4 0 1-1,-33 0-14 0,-3 0-18-2,-17 0-15 2,-2 0-9 0,-5 6-4 0,8 8-3-2,8 0-2 3,-3 3-3-2,12 0 0 1,11 0 0-2,11-4 0 2,7-4-1 0,1-4 2 0,9-5-2-2,0 3 0 2,0 0-9 0,9 8-3 0,23 14 12-2,11 7 2 2,9 5 4 0,-7 4-2 0,-1 7 1-1,-4-4-4 0,-5-7 2 1,-18-3-2 1,-3-11 2-3,-12-1 4 1,-2-2 0 1,0 5-2 0,0 0 0 0,-31 1-1-2,-6-4-1 2,-3-9-2 0,-1-5-1-2,1-8-1 2,9 0-5 0,-2-13-44 0,17-29-73-2,16 18-74 2,0-2-229 0</inkml:trace>
    </iact:actionData>
  </iact:action>
  <iact:action type="add" startTime="22641">
    <iact:property name="dataType"/>
    <iact:actionData xml:id="d12">
      <inkml:trace xmlns:inkml="http://www.w3.org/2003/InkML" xml:id="stk12" contextRef="#ctx0" brushRef="#br1">21410 16094 497 0,'0'0'383'4,"0"0"-237"4,0 0-35-1,0 0-51 2,0 0 10-2,0 0-14 0,20 228-24 1,-20-175-14 0,0-2-14-2,-4-6-4 2,4-3-16 0,-3-8-76 0,3-32-89-2,0-2-366 2</inkml:trace>
    </iact:actionData>
  </iact:action>
  <iact:action type="add" startTime="22853">
    <iact:property name="dataType"/>
    <iact:actionData xml:id="d13">
      <inkml:trace xmlns:inkml="http://www.w3.org/2003/InkML" xml:id="stk13" contextRef="#ctx0" brushRef="#br1">21406 15782 197 0,'0'0'349'2,"0"0"-189"6,0 0-67 1,0 0-51-2,0 0-27-1,0 0-11 3,0-109 1-2,0 109-5 1,4 0-32-2,8 1-161 2,-4 15-99 0</inkml:trace>
    </iact:actionData>
  </iact:action>
  <iact:action type="add" startTime="23134">
    <iact:property name="dataType"/>
    <iact:actionData xml:id="d14">
      <inkml:trace xmlns:inkml="http://www.w3.org/2003/InkML" xml:id="stk14" contextRef="#ctx0" brushRef="#br1">21732 16660 321 0,'0'0'185'9,"0"0"-74"-3,0 0-58 0,0 0 18 2,0 0 10 0,0 0 28 0,39-66-40-2,-29 14-14 2,-4-8-12 0,8 2-12 0,-1 6-2-2,3 10-8 2,2 5-2 0,2 12 7 0,0 6-1-2,4 5-6 2,-9-1-9 0,3 11-7 0,-8-3-1-1,7 7 0 0,7 0 2 0,5 18 15 2,-5 26 19-3,-3 17-21 2,2 1-5 0,-7-5-7 0,-12-7-5-2,8-9 0 4,-12-11-1-2,0-8-11 0,0-7-26-4,0-15-56 4,0 0-38 0,0 0-107 0,0-6-348-2</inkml:trace>
    </iact:actionData>
  </iact:action>
  <iact:action type="add" startTime="23597">
    <iact:property name="dataType"/>
    <iact:actionData xml:id="d15">
      <inkml:trace xmlns:inkml="http://www.w3.org/2003/InkML" xml:id="stk15" contextRef="#ctx0" brushRef="#br1">22648 16667 442 0,'0'0'188'8,"0"0"-14"0,0 0-66 0,0 0-30 0,0 0-15-3,0 0-2 4,-133-432 2-2,125 339-10 2,8-3-1-3,0 5-19 2,0 9-17 0,0 5-5 0,16 16-7-2,12 7-2 2,11 10-2 0,1 4 0 0,1 9-16-2,0 14-83 1,-1 17-38 2,-24 0-143-1,0 0-524-2</inkml:trace>
    </iact:actionData>
  </iact:action>
  <iact:action type="add" startTime="24053">
    <iact:property name="dataType"/>
    <iact:actionData xml:id="d16">
      <inkml:trace xmlns:inkml="http://www.w3.org/2003/InkML" xml:id="stk16" contextRef="#ctx0" brushRef="#br1">24250 16718 459 0,'0'0'226'2,"0"0"-54"6,0 0-52 0,0 0-47 0,0 0-23-2,0 0-8 2,92-681-20 0,-92 555-9 0,-32 8-8-2,-14 9-5 2,-5 17 0-1,-9 18-10 2,25 67-96-3,10 7-162 2</inkml:trace>
    </iact:actionData>
  </iact:action>
  <iact:action type="add" startTime="25646">
    <iact:property name="dataType"/>
    <iact:actionData xml:id="d17">
      <inkml:trace xmlns:inkml="http://www.w3.org/2003/InkML" xml:id="stk17" contextRef="#ctx0" brushRef="#br0">23009 16135 497 0,'0'0'273'7,"0"0"-132"0,0 0-60 2,0 0-43-2,0 0 10 0,0 0-31 1,0 0 5-2,43-24 2 2,-22 16 5 0,3-1 15 0,8 1-8 0,-7 3-9-2,-2 1-8 2,-6 4-10 0,-1 0-8 0,0 0 1-2,-9 0-2 2,-4 4 0 0,-3 28-5-2,0 14-5 2,0 7 5 0,0 3 3 0,0 1 0-2,-3-10-4 4,1-2 1-4,-3-8 5 3,5-9 0-4,0-5 0 3,0-10 1 0,7-6-1 0,27-7-8-2,6 0-15 2,4-7 13 1,-4-26 6-1,0-15 2-3,-10-8 1 3,1-6-1 0,-8 0 2 0,-6 9 0-2,-2 14-2 2,-11 13 2 1,-4 17 0-2,0 9 0-1,0 0 0 3,0 0 1-2,0 0 4 2,0 26 8-4,0 5-2 3,0 13 13 0,0-1-8 0,-3 5-2 0,3-3-7-1,0-5-4 0,0-16-3 1,0-7 0 0,0-11 0-2,0-6-25 2,0 0-30 0,10-6-35-2,19-25-51 3,-24 12-160-2,5 2-359 1</inkml:trace>
    </iact:actionData>
  </iact:action>
  <iact:action type="add" startTime="26297">
    <iact:property name="dataType"/>
    <iact:actionData xml:id="d18">
      <inkml:trace xmlns:inkml="http://www.w3.org/2003/InkML" xml:id="stk18" contextRef="#ctx0" brushRef="#br0">23755 15760 124 0,'0'0'441'8,"0"0"-245"0,0 0-69 0,0 0-30-2,0 0-17 2,0 0-16 0,13 203-27 0,-8-179-18 0,2-4-11-2,2-3-8 2,-9-9-6 0,0-4-38-2,0-3-60 3,0-1-84-2,0 0-414 1</inkml:trace>
    </iact:actionData>
  </iact:action>
  <iact:action type="add" startTime="28226">
    <iact:property name="dataType"/>
    <iact:actionData xml:id="d19">
      <inkml:trace xmlns:inkml="http://www.w3.org/2003/InkML" xml:id="stk19" contextRef="#ctx0" brushRef="#br1">25161 16024 449 0,'0'0'273'7,"0"0"-98"1,0 0-28 0,0 0-51-2,0 0-23 2,0 0-1 0,0 0-1-2,25 0-31 2,-25 0-12 0,-9 3 2-1,-17-1-2 2,-11 1-11-3,-3-3-6 2,-10 0-2 0,3 0-5-2,4 0-3 3,5 0 1-2,6 0-2 1,21 0 0-2,-1 0 0 2,11 0-2 0,1 0-1 1,0 0-3-4,0 0-12 3,0 0-22 0,0 0-29 0,0 0-28-2,20 0-23 2,-3 0-89 0,-1 0-232 0</inkml:trace>
    </iact:actionData>
  </iact:action>
  <iact:action type="add" startTime="28587">
    <iact:property name="dataType"/>
    <iact:actionData xml:id="d20">
      <inkml:trace xmlns:inkml="http://www.w3.org/2003/InkML" xml:id="stk20" contextRef="#ctx0" brushRef="#br1">25258 16220 649 0,'0'0'219'6,"0"0"-80"3,0 0-78-4,0 0 5 4,0 0-17-2,0 0-13 1,-163 71-9-2,121-71-14 2,0 0-9 0,8 0-4 0,1 0 0-1,10-17-33 0,23 11-87 1,0-1-242 0</inkml:trace>
    </iact:actionData>
  </iact:action>
  <iact:action type="add" startTime="36587">
    <iact:property name="dataType"/>
    <iact:actionData xml:id="d21">
      <inkml:trace xmlns:inkml="http://www.w3.org/2003/InkML" xml:id="stk21" contextRef="#ctx0" brushRef="#br1">26221 15417 308 0,'0'0'228'8,"0"0"-38"0,1 3-73-2,-1 14-40 2,0 3-8 0,3 4 8 0,-3 13-4-1,0 7-13-1,0 10-25 3,0 11-17-1,0-1-8-2,0-2-5 2,0-5-5 0,-4-13 0 0,-8-10 0-2,8-11-2 2,1-12-9-1,-4-11-11 2,7 0-21-3,0 0-60 2,0 0-78 0,0 0-131 0,0-9-168-1</inkml:trace>
    </iact:actionData>
  </iact:action>
  <iact:action type="add" startTime="36947">
    <iact:property name="dataType"/>
    <iact:actionData xml:id="d22">
      <inkml:trace xmlns:inkml="http://www.w3.org/2003/InkML" xml:id="stk22" contextRef="#ctx0" brushRef="#br1">26660 16066 527 0,'0'0'229'8,"0"0"-68"0,0 0-78-2,0 0-46 2,0 0 20 0,0 0-9 0,28 17-7-2,-46-2-7 2,-35 0 19 0,-21 2-4 1,-23-8-11-4,-11-9-22 3,0 0-5 0,-1 0 6-1,12-4-11 0,14-9-1 1,22 2-5 0,18 3 0 1,10 5 0-4,17 1 0 4,8-2-4-1,1 1-47-1,-2 3-96-1,9 0-122 2,0 0-534 0</inkml:trace>
    </iact:actionData>
  </iact:action>
  <iact:action type="add" startTime="37496">
    <iact:property name="dataType"/>
    <iact:actionData xml:id="d23">
      <inkml:trace xmlns:inkml="http://www.w3.org/2003/InkML" xml:id="stk23" contextRef="#ctx0" brushRef="#br1">25732 16631 78 0,'0'0'556'7,"0"0"-370"-1,0 0-46 2,0 0-72 0,0 0-21 0,0 0 6-1,76 160-19 0,-63-108 3 1,-7 3-10 0,7 1 12-2,-9-3-19 2,6-7 0 0,-7-12-5 0,-3-13 2-2,3-7-10 2,1-7-2 0,-1-7-4 0,3 0-1-2,-2 0-1 2,-1-12-4 0,5-30 0 0,5-15 2-2,0-7 3 2,-6-9-2 1,-3-2 2-1,-1-7-2-2,-3 6-1 1,0 15 0 1,0 12-1 1,0 21 3-4,0 9-1 3,0 4 1 0,0 7 0 1,0-4 0-3,9 4-3 1,-6-3 0 1,-3 3-4 0,1 3 5-2,2-5 3 2,10 7 0 0,-6 1 2 0,9 0 0-1,-1 2 14 1,4 0 0 0,5 0-5-1,4 0 1 0,8 0 3 0,0 0 10 2,8 2 4-1,9 9-5-2,1 0-1 1,3-5-10 1,-1 0-4 0,1-1 4-2,-14-2-3 2,-5 0-1 1,-18-1 0-2,0 2-4-1,-12-4-1 2,3 0-4 0,-9 0-1 0,8 0 0-2,-4 0-9 2,-3 0-17 1,-3 0-20-2,0 0-44-1,0 8-53 2,0-3-94 0,-16 4-452 1</inkml:trace>
    </iact:actionData>
  </iact:action>
  <iact:action type="add" startTime="38328">
    <iact:property name="dataType"/>
    <iact:actionData xml:id="d24">
      <inkml:trace xmlns:inkml="http://www.w3.org/2003/InkML" xml:id="stk24" contextRef="#ctx0" brushRef="#br1">26121 16769 364 0,'0'0'235'7,"0"0"-59"1,0 0-60-2,0 0-62 2,0 0-8 0,0 0-10 0,0 0 1-2,181-6 12 2,-148 6-7 0,-2 0 1 0,5 0-8-2,-2 0 9 2,-10 6 5 0,-1 11-15 0,-4-1-9-2,-14 1-3 2,-1 7-10 0,-4 8-10 0,0 5-2-2,0 8-3 2,-9-1 3 0,-17-1-3 1,-7 2 0-3,-8-9-1 4,-14-10-6-1,10-21-5-3,2-5-16 0,2 0-11 1,5-7-8 1,16-22 17 1,17-8 12-4,3-2 15 3,0 11 3 0,0 5 3 0,7 6 0-3,25 3 0 4,-8 14 3-1,16 0 4 0,0 0 9-3,4 24 5 3,6 6-9 0,-10 4 10 1,-6-9-8-4,-2 5-10 3,-10-6-1 0,-3-8-3 0,-15-5-8-1,0-3-32 0,4-4-26 2,-8-4-95-2,0 0-229-1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15T03:06:3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act:action type="add" startTime="11612">
    <iact:property name="dataType"/>
    <iact:actionData xml:id="d0">
      <inkml:trace xmlns:inkml="http://www.w3.org/2003/InkML" xml:id="stk0" contextRef="#ctx0" brushRef="#br0">14358 18424 509 0,'0'0'389'5,"0"0"-273"3,0 0-10 0,0 0-5 0,0 0-14-2,0 0-31 2,0 0 4 0,348-73-5 0,-316 68-7-3,-5-5-8 4,-5 5-1-1,-2-7-10 0,-1 11-9-2,-14-3-2 2,3 4 3 0,-8 0-6 0,0 0-8-2,0 0 2 2,0 0-5-1,0 0-1 2,0 0-3-3,0 0 0 2,-32 0 0 0,-29 0 0 0,-33 0 6-3,-17 0-3 4,-21 0-1 1,4 12-1-2,-7 1-2-3,8-6 1 4,8 6-2-2,2-7 3 1,30-3-2-2,17-1 1 3,27-2 0-1,22 0 0-1,13 0-2 1,8 0-4-3,4 0-4 3,76-24 10 0,47-19 3-2,54-8 1 2,37-1-1 1,18-2 2-2,-27 3-2-1,-31 17-2 2,-37 3 0 0,-41 9 5 1,-23 8 8-4,-34 3-2 3,-20 8 5 0,-10 0-8 0,-13 3 0-2,0 0-7 2,-16 0 1 0,-61 0-1 0,-37 17 4-2,-44 9 3 2,-19-2-7-1,-4-1 6 2,7-6-8-3,23-6-1 2,22 3-4 0,41-5 4 0,28-4 1-2,24-2 0 2,29-3-1 0,7 0-6 0,27 0-6-2,53-17 7 2,40-8 4 0,24-2 4 0,27 3-1-2,-4 4 0 2,-25 15-1 0,-19-3-1 1,-30 4 1-4,-25 2 0 3,-16-4 2 0,-27 6-1 0,-9 0 0-2,-13 0 2 2,-3 0-2 0,-19 0 1 0,-61 17-2-2,-58 28 1 2,-34 6 2 0,-28-3 1 1,0-7-4-4,10-3-1 3,42-8 0 0,31-4-2 0,37-7 2-3,35-10 1 4,36-9-1 0,18 0-1-2,82-18-20 1,66-24 19-2,60-14 2 2,25-2 1 0,-8 4-1-1,-46 8 0 1,-65 21 1-1,-46 15 0 2,-45 3 2-4,-23 7 2 4,-9 0-2-1,-51 7-1 0,-55 28-2-3,-43 19 3 3,-32 3 2 0,-3-4-2 0,8-3-2-2,18-5-3 2,38-3 1 1,26-11 2-2,40-6 1 0,25-12-1 0,29-13 0 1,16 0-3 0,51-8-14-2,30-22-4 2,3 6-64 0,-16-3-51 0,-51 20-93-2,-15 7-145 2</inkml:trace>
    </iact:actionData>
  </iact:action>
  <iact:action type="add" startTime="22227">
    <iact:property name="dataType"/>
    <iact:actionData xml:id="d1">
      <inkml:trace xmlns:inkml="http://www.w3.org/2003/InkML" xml:id="stk1" contextRef="#ctx0" brushRef="#br1">13517 11235 548 0,'0'0'393'9,"0"0"-214"-2,0 0-94 0,0 0-25 0,0 0-39 0,0 0-14 3,0 0 23-3,0-115 2-1,-11 47-10 2,6-4-4 0,-2-2 3 0,-3 6-5-2,-6 6-5 1,9 10-5 2,0 3-2-1,-5 13-1-2,8 11-1 2,-7 11-1 0,11 8 1 0,0 3-2-3,0 3 8 4,0 0 29-1,0 0 5-1,0 0 0 0,0-5 0 1,15-3 15 0,27-1-30 1,12-3 8-4,6 2-8 2,7-5-4 1,6 2-7 3,-8 1-7-8,-9 1 0 6,-12 2-4-1,-21 4-5 0,-3 2-2-2,-9 3-1 2,-11 0-34 0,0 0-72 0,-8 8-78-2,-6 1-68 3,-2 4-160-2</inkml:trace>
    </iact:actionData>
  </iact:action>
  <iact:action type="add" startTime="22732">
    <iact:property name="dataType"/>
    <iact:actionData xml:id="d2">
      <inkml:trace xmlns:inkml="http://www.w3.org/2003/InkML" xml:id="stk2" contextRef="#ctx0" brushRef="#br1">13535 10974 788 0,'0'0'265'5,"0"0"-99"3,0 0-21 0,0 0-63 0,0 0-26-2,0 0 0 1,143-37-11 2,-115 31-10-1,5 6-18-2,-5-2-8 1,4-1-9 2,-8 0-1-1,2-3-22-2,3-2-66 3,-4 3-45-2,-22 1-93 0,-2 3-245 0</inkml:trace>
    </iact:actionData>
  </iact:action>
  <iact:action type="add" startTime="23017">
    <iact:property name="dataType"/>
    <iact:actionData xml:id="d3">
      <inkml:trace xmlns:inkml="http://www.w3.org/2003/InkML" xml:id="stk3" contextRef="#ctx0" brushRef="#br1">14248 10322 58 0,'0'0'603'9,"0"0"-401"-4,0 0-80 1,0 0-27 1,0 0-35 3,0 0-8-4,16 120-11 0,-16-49 5 4,0 4 0-3,0 9-1 1,7 10-9-2,6-2-8 2,-10-2-10-1,-2-11-12 1,8-14-6-1,-6-20 0 1,-3-14-3 0,0-19-29-1,0-12-37 0,4 0-64 0,-4-4-21 2,11-18-160-1</inkml:trace>
    </iact:actionData>
  </iact:action>
  <iact:action type="add" startTime="23338">
    <iact:property name="dataType"/>
    <iact:actionData xml:id="d4">
      <inkml:trace xmlns:inkml="http://www.w3.org/2003/InkML" xml:id="stk4" contextRef="#ctx0" brushRef="#br1">14826 10833 400 0,'0'0'105'8,"0"0"78"-1,0 0-56 1,0 0-24-2,0 0-32 2,0 0-5 0,-164 67-3 0,148-32-20-2,8-2-10 1,8-5-11 2,0-3-10-1,0-4-6-2,8-8-4 2,27-6-2 0,7-7-3 0,2 0-7-2,-5-7-3 2,-9-23 9 0,-15-7 0-1,1-5 2 0,-12-5 0 0,-4 4-1 1,0 12 2 1,0 17-3-3,0 8 4 3,0 6-3-2,0 0 2 1,0 0-8-2,0 0 9 2,0 12 7 0,0 13-1 0,0 8 1-2,0 6-6 2,0 4 1 0,0 0-2 0,0-11-8-2,16-2-21 1,0-17-34 1,-12-13-58 1,-1 0-229-3</inkml:trace>
    </iact:actionData>
  </iact:action>
  <iact:action type="add" startTime="23788">
    <iact:property name="dataType"/>
    <iact:actionData xml:id="d5">
      <inkml:trace xmlns:inkml="http://www.w3.org/2003/InkML" xml:id="stk5" contextRef="#ctx0" brushRef="#br1">15112 10161 498 0,'0'0'170'8,"0"0"-44"-1,0 0-20 1,0 0-29-3,0 0-11 4,0 0-8-1,36 433 3 0,-23-338-11-2,-3-8-12 1,3-1-11 2,-5-17-10-1,5-15-11-2,-6-14-6 2,6-18 0 0,-10-11-35-1,-2-11-35-1,-1 0-62 2,3-16-254 1</inkml:trace>
    </iact:actionData>
  </iact:action>
  <iact:action type="add" startTime="24015">
    <iact:property name="dataType"/>
    <iact:actionData xml:id="d6">
      <inkml:trace xmlns:inkml="http://www.w3.org/2003/InkML" xml:id="stk6" contextRef="#ctx0" brushRef="#br1">15384 10672 776 0,'0'0'161'6,"0"0"-74"0,0 0-8 2,0 0-25 0,0 0-34 0,0 0-14-2,-259 21-6 2,214-21-3 0,9 0-74 0,23 0-79-2,13-6-184 2</inkml:trace>
    </iact:actionData>
  </iact:action>
  <iact:action type="add" startTime="24352">
    <iact:property name="dataType"/>
    <iact:actionData xml:id="d7">
      <inkml:trace xmlns:inkml="http://www.w3.org/2003/InkML" xml:id="stk7" contextRef="#ctx0" brushRef="#br1">16145 10706 474 0,'0'0'277'4,"0"0"-118"4,0 0-111 1,0 0-30-1,0 0 24-2,0 0-16 2,-110 0 4 0,70 13-1 0,9 0 4-3,-2 4-8 3,12 2 0 1,3 1-2-2,13 3-3 0,5-4-6 1,0 5-5 0,0 1-3 0,0-4-4-1,23 2 0 0,15 0-2 0,4-1 1 2,-1 1-2-3,-4 3 2 2,-16-1 0 0,-2 0-1 0,-15 0 2 0,-4-3-2 0,0-3-2 0,-16-2 1-2,-25-7-2 0,-6-7 3 2,-10-3-4 0,11 0-28 0,4-7-55-2,29-6-61 1,13-4-199 2</inkml:trace>
    </iact:actionData>
  </iact:action>
  <iact:action type="add" startTime="24765">
    <iact:property name="dataType"/>
    <iact:actionData xml:id="d8">
      <inkml:trace xmlns:inkml="http://www.w3.org/2003/InkML" xml:id="stk8" contextRef="#ctx0" brushRef="#br1">16369 11437 482 0,'0'0'211'6,"0"0"-36"0,0 0-107 3,0 0-41-3,0 0-4 3,0 0 18-2,20-185-15-1,-39 93-8 3,2-13 1-1,6 1-8-2,-2 7-6 1,9 9-4 3,-5 21 1-5,9 16-2 2,0 14 2 1,0 12-2 1,0 8 0-1,13 9 1-2,13 4-1 2,12 4-4 0,3 0-6 0,-5 21 6-2,3 19 3 3,-14 7 1-2,-6 4 4 1,-6-1 4-2,-12 2-7 1,-1-3 3 2,0-7-2-2,-1-5 2 1,-31-9-1-1,7-11-2 2,-14-8-1-2,11-9-2-2,-2 0-5 6,7 0-36-5,4-24-40 2,19 5-92-2,0-1-181 2</inkml:trace>
    </iact:actionData>
  </iact:action>
  <iact:action type="add" startTime="25215">
    <iact:property name="dataType"/>
    <iact:actionData xml:id="d9">
      <inkml:trace xmlns:inkml="http://www.w3.org/2003/InkML" xml:id="stk9" contextRef="#ctx0" brushRef="#br1">16918 10650 358 0,'0'0'257'6,"0"0"-156"0,0 0-25 2,0 0 9 0,0 0-5 0,0 0-24-3,-191 52-1 3,159-27-12 1,20 5 6-1,3 11-13-2,9-1-10 1,0 4-10 1,16-3-11 1,18-13-2-4,0-11-3 3,14-17-1 0,-19 0 1 1,10-22-14-3,-18-25 5 1,-1-10 4 1,-4-2 3 1,-15 3-4-4,-1 16 4 4,0 15 1-1,0 13 0 0,0 12 0-3,0 0 1 4,0 34 0-1,0 19 0 0,0 8 2-3,-1-3-1 3,1-8-1 1,0-5 0-1,0-11 1-3,0-9-1 3,0-3-14 1,0-12-27-3,0-7-38 2,1-3-45 0,-1 0-243 0</inkml:trace>
    </iact:actionData>
  </iact:action>
  <iact:action type="add" startTime="25708">
    <iact:property name="dataType"/>
    <iact:actionData xml:id="d10">
      <inkml:trace xmlns:inkml="http://www.w3.org/2003/InkML" xml:id="stk10" contextRef="#ctx0" brushRef="#br1">17409 10573 450 0,'0'0'79'7,"0"0"-26"1,0 0 42-2,0 0-21 1,0 0-5 1,0 0-3 1,-136 120 1-2,119-86-9-1,14 5 5 3,3 6-10-2,0 2-7 2,0 1-19-4,17-8 2 3,9-6-16 1,12-13-7-1,-2-5-3-2,5-16-3 2,-5 0-1 0,-8-9-29-2,-8-25-39 2,-4-3-53 0,-16 20-57 0,0 9-214 0</inkml:trace>
    </iact:actionData>
  </iact:action>
  <iact:action type="add" startTime="25936">
    <iact:property name="dataType"/>
    <iact:actionData xml:id="d11">
      <inkml:trace xmlns:inkml="http://www.w3.org/2003/InkML" xml:id="stk11" contextRef="#ctx0" brushRef="#br1">17561 10873 384 0,'0'0'198'6,"0"0"-5"-2,0 0-86 5,0 0-26-2,0 0-48 2,0 0-20-3,234-127-7 2,-214 97-3 0,-4 1-3 2,-14 4 0-6,-2 5-1 4,0 9-1 0,0 5-4 1,-5 6-3-4,-15 0 3 3,3 0 4 1,-7 6 2-1,-5 17 5-3,6 5 4 3,-4 0 2-1,-7 3 0 3,17 2-1-4,7 4 17 1,10-1 18 2,0-1-4-2,0-5-10-1,20-7-17 3,10-4-5-2,8-10-8 1,6-9-1-2,5 0-6 2,-1 0-40 0,-35-15-58-1,-3 4-161 0</inkml:trace>
    </iact:actionData>
  </iact:action>
  <iact:action type="add" startTime="26947">
    <iact:property name="dataType"/>
    <iact:actionData xml:id="d12">
      <inkml:trace xmlns:inkml="http://www.w3.org/2003/InkML" xml:id="stk12" contextRef="#ctx0" brushRef="#br1">14188 12306 254 0,'0'0'275'6,"0"0"-69"0,0 0-97 1,0 0-14 2,0 0-11-2,0 0 26 0,0 0-48 1,15 140 16-1,-15-83-13 2,0-2-18-3,0-1-14 2,0-10-18 0,0-10 2 0,0-13-8-2,0-12 2 2,0-9-11 0,0 0-1 0,0-37-10 0,1-27 11-2,15-28 5 2,-6-3-2 0,5 1-2 0,4 15-1-2,-2 14 0 1,2 22 0 2,1 18-1-3,5 12 2 2,8 13 1 0,-7 0 2 1,12 10-1-3,-2 29-1 1,-2 18-2 1,-1 5 4 0,0 4-3-2,-15 9 1 2,-5-11 1 0,-3-2-1 0,-4-18-1-2,-5-12 1 3,-1-17-2-3,0-8-2 3,0-7-6-3,0 0-57 2,0-44-114-1,0 12 13 2,0-5-231-2</inkml:trace>
    </iact:actionData>
  </iact:action>
  <iact:action type="add" startTime="27531">
    <iact:property name="dataType"/>
    <iact:actionData xml:id="d13">
      <inkml:trace xmlns:inkml="http://www.w3.org/2003/InkML" xml:id="stk13" contextRef="#ctx0" brushRef="#br1">14248 11783 194 0,'0'0'231'6,"0"0"20"2,0 0-20 0,0 0-47-2,0 0-73 2,0 0-11 0,0 0-19 0,29 34-14 0,-19-29-11-2,4-2-8 1,10 6-3 2,-4 2-10-3,19-3 4 2,5 3-9 0,-2 1 1 0,14-7-5-2,1 3-4 2,-1 1-5 0,1-4 3 1,-7 5-6-4,7-5-3 3,-13 3 0 1,-4-1-11-2,-8 1 3 0,-12-3-2 0,-8 0 1 0,1-1-1 2,-13-1 0-3,0-1 0 3,0-2-2-2,0 0-2 1,0 0-1-2,0 0-1 2,0 0-2 1,-20 0 4-2,-18-22 3-1,-6-13 1 1,4 1 0 2,5-1-2-1,-1 1 1-2,16 5-1 2,-1 4-4 0,14 6-18 0,0 5-39-2,1 2-40 5,6 10-42-5,0 2-40 0,0 0-97 1</inkml:trace>
    </iact:actionData>
  </iact:action>
  <iact:action type="add" startTime="28183">
    <iact:property name="dataType"/>
    <iact:actionData xml:id="d14">
      <inkml:trace xmlns:inkml="http://www.w3.org/2003/InkML" xml:id="stk14" contextRef="#ctx0" brushRef="#br1">15289 12444 712 0,'0'0'259'6,"0"0"-109"2,0 0-44-1,0 0-25 1,0 0-15-2,0 0-21 4,145-12-17-3,-106 6-6 1,1 4-7 1,-1 0-11-4,-10 2-4 3,-11 0 0 0,-14 0-23-2,-4 0-64 1,0 0-102 2,0 4-242-1</inkml:trace>
    </iact:actionData>
  </iact:action>
  <iact:action type="add" startTime="28438">
    <iact:property name="dataType"/>
    <iact:actionData xml:id="d15">
      <inkml:trace xmlns:inkml="http://www.w3.org/2003/InkML" xml:id="stk15" contextRef="#ctx0" brushRef="#br1">15309 12643 577 0,'0'0'253'8,"0"0"-96"0,0 0-48-3,0 0-28 3,0 0-15 0,0 0-8-1,120-11-17 0,-81 11-20 1,2 0-8 0,0 0-11 0,2-3-2-2,3-14-1 2,-5-3-25 1,-11-2-57-2,-1 0-41-1,-24 14-98 2,-5 8-475-1</inkml:trace>
    </iact:actionData>
  </iact:action>
  <iact:action type="add" startTime="28746">
    <iact:property name="dataType"/>
    <iact:actionData xml:id="d16">
      <inkml:trace xmlns:inkml="http://www.w3.org/2003/InkML" xml:id="stk16" contextRef="#ctx0" brushRef="#br1">16355 11941 323 0,'0'0'154'7,"0"0"-33"-1,0 0 18 2,0 0-55 0,0 0 1-1,0 0-9 0,-287 86-1 1,224-37-7-1,5 6-12 2,3 9-5-4,14 13-8 4,21 8-3-1,-1 4-13 0,21 2-15-2,0-13 0 2,24-14 0 0,32-18 2 0,25-19-3-2,3-21 5 2,14-6-12 1,-9-14 0-1,-15-40 0-2,-7-17-4 4,-23-21 1-3,-26-11 0 1,-18-7-2-3,0 1-1 3,-32 5 0 0,-15 11-36 0,-17 11-87 1,33 72-69-4,5 7-397 4</inkml:trace>
    </iact:actionData>
  </iact:action>
  <iact:action type="add" startTime="29415">
    <iact:property name="dataType"/>
    <iact:actionData xml:id="d17">
      <inkml:trace xmlns:inkml="http://www.w3.org/2003/InkML" xml:id="stk17" contextRef="#ctx0" brushRef="#br1">18201 9532 328 0,'0'0'301'4,"0"0"-111"4,0 0-76 0,0 0-57-1,0 0-18 2,0 0 11-3,-44 116 12 2,-4-88-6 0,-8 2-5-2,-8-2-6 2,-7 0 6 0,1 1-19 0,-16-4-6-2,-1 3-2 2,-21 0 5-1,-12-3-1 1,-18 3-3 1,-15-8-4-1,-4-6 5 0,-8-7 3-1,1-6-3 0,3 3 5 0,2 4-9 1,11 4 6 0,1 4-5-1,13 7-6 0,0-10-8 1,-3-1 10 0,12-7-11-2,-7-5-1 2,7 0 4 0,5 0 9 0,0 0-6-2,-2-8 7 3,3-6-4-1,10 6-5 0,-1 2 0-2,10 6-11 2,3 0 7-1,-6 0-6 2,6 0-2-4,-7 2 1 4,4 7 0-2,8-6-2 1,-5 2 2-2,2-1-1 3,-3-3 3-1,11 9-4 0,3 0 2-3,-3 2-1 4,16 0 0-2,-1 1 1 2,15-1-3-3,17-4 2 2,15 1-1-1,6-4-1 0,15-5 1-1,1 0-4 2,3 0 2 0,0 0-3 0,0 0-3-2,0 0 0 2,0 0 1 1,0 0 3-1,0 0-3-3,-1 0 2 4,1 0-3-2,0 0 7 1,0 0 1-1,0 0 1 0,0 0 0 1,0 0-1 0,0 0-1-2,0 0-8 3,0 5 6-2,0 7 0 1,-3 16 4-1,3 14 0 0,0 17 5 1,0 3-3 0,0 5 0-2,0 6-1 3,11 4 0-1,-8 14 0-1,7 11 0-1,-4 14-1 2,-4 11 0 0,9-1 3 0,-9 0-2-2,1 3 0 2,1-8 3 0,-1 2-3 0,5-8 0-2,0-4-1 3,-7-7 2-1,14-3 0-1,-7 8 2 0,8 4-4 0,2 8 3 1,5-4-2 0,-4-9 0-2,2-11 1 2,-5-21-2 0,-3-10 1 0,-7-22 0-2,-1-6-2 2,5-8 3 0,-3-8-1 0,-4-3-1-2,6-2 3 2,-2-4-1 0,-3 0 0 0,9 1 1-2,-5-4-3 2,7 2 2 0,-2-4-1 1,-1 1 1-4,10-9-1 3,13 0-1 0,4 0 2 0,6 0-2-2,14 0 2 2,15 0 0 1,12 0 1-2,24 0-1-1,1 0-1 2,7 0 0 0,5 0 4 0,-6 0-4-2,8 0 2 3,14 0 2 0,2 0 1-3,14-2-6 0,4-1-1 2,10-6 1 1,12-2-3-2,0-6 1-1,-1 0 3 2,-11 0-1 0,-21-3 1 0,-12 6 3-1,-11 4 0 0,-12-1 6 1,-11-1-5 1,-5 1 0-4,-6 3-1 3,5 3-1 0,8-3 1 0,13 3-4-2,-1-6 4 3,-7 3-4-2,3-3-2 1,-14-1-1-2,-11 5 2 2,-3-6-1 0,-1 2 2 0,-9 3-1-2,3 0-1 2,-16-4 1 0,-5 2 1 0,-5-2 0-2,2-6 0 2,-6-1 0 1,2 3-2-2,-8 1 4-1,-6 4-3 2,-4 6 2 0,-13 0-1 0,-8 1 1-2,0 4-1 2,-7 0 0 0,0 0 1 0,-2 0-2-2,-1 0-1 3,0-3-3-2,0 1 3 1,0-1 1-2,9-11-4 2,-6-14 4 0,-3-14 0 0,0-20 0-2,0-12-2 2,0-10-1 0,-13-8-1 0,-6-1-2-2,10-3 6 2,-7 0-5 0,16-5 4 0,0 0 3-2,0-11-1 2,0-1 0 0,0 2 0 1,0-3-1-3,-13 5 0 2,0 6 0 2,-4 2 0-4,1 7 0 0,-4 5-4 4,12 15 1-4,-5 6-2 4,0 13-2-6,6 4 4 6,1 1 0-4,-7 1 3 3,9-1-2-3,-6-1 3 2,4 1-3-1,2-1 3 2,1 0-1-4,-3 0 0 6,6 10 0-5,0-2 1 2,0 8 1-3,0-1-1 4,0 1 0-1,0 4 0 0,0 3-1-2,0-1 2 2,0 8-2 0,0 4 0-2,0 0-1 0,0 2-48 2,0-2-34 0,-4-2-51 0,-17-3-11-2,11 16-64 2,1 1-275 0</inkml:trace>
    </iact:actionData>
  </iact:action>
  <iact:action type="add" startTime="31759">
    <iact:property name="dataType"/>
    <iact:actionData xml:id="d18">
      <inkml:trace xmlns:inkml="http://www.w3.org/2003/InkML" xml:id="stk18" contextRef="#ctx0" brushRef="#br1">13020 10639 717 0,'0'0'166'9,"0"0"-84"-2,0 0-17 2,0 0-24-4,0 0-18 3,0 0 11 0,0 0 3 0,-198-163 3-3,154 138 11 4,1-1 15-1,-1 2-14 0,-7 1-17-3,8 2-12 4,-14 8-8-1,11 1-3 0,-11 10-12-2,4 2 2 2,5 0-2 0,-4 0 0-1,8 0 1 2,-1 7 1-1,2 17-1-1,7 4 0 2,-1 3 3-4,14 0-3 3,-4 0 0 0,-4 8-1 1,12 1 0-4,12 10 1 3,-6 6 1 1,9 4 3-2,1-2-2-1,3 2 8 2,0-6 0 0,0-5-3 0,0-1-1-2,0-2 1 3,0-7-6-2,0-6 2 2,0-4 0-4,0-9-4 4,0-7 1-3,0-8 2 2,0-5 1-2,0 0-4 2,0 0 1-1,0 0-1 2,0 0 0-4,0 0-3 4,0 0-4 0,-13-17 5-2,-5-14 2-1,0-4 1 2,6-5-1 0,-11-1 0 0,-6 0-5-2,8 4 1 2,-3 12 3 0,5 6-4 0,2 6 3-2,1 10 0 3,11-1 1-2,-2 2 0 2,4 2 0-4,-3-4 1 3,6 4 0 1,0 0 1-2,0 0 1 0,0 0 1 1,0 0 1-1,0 30 3 1,0 6-4-2,19 5 9 2,3 4 13 0,7 1 2-1,-6-2-2 0,2-1-4 2,-2-7-4-2,3-5 2 2,-16-14 2-4,10-11-1 4,-6-6-2-2,-4 0-4 2,20 0-3-4,1-29-6 3,5-10 0 0,4-11 10 0,-1-7 9-2,5 1 0 2,-6-3-5 0,-2 5-5 0,0 16-6-2,-16 6-2 2,-2 15-6-1,-11 9 2 2,-4 4-2-3,-3 4 0 2,0 0-6-1,0 0-26 2,10 0-50-2,0 0-75 1,-10 0-77-1,0 7-128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25:24.320"/>
    </inkml:context>
    <inkml:brush xml:id="br0">
      <inkml:brushProperty name="width" value="0.05292" units="cm"/>
      <inkml:brushProperty name="height" value="0.05292" units="cm"/>
    </inkml:brush>
  </inkml:definitions>
  <iact:action type="add" startTime="7394">
    <iact:property name="dataType"/>
    <iact:actionData xml:id="d0">
      <inkml:trace xmlns:inkml="http://www.w3.org/2003/InkML" xml:id="stk0" contextRef="#ctx0" brushRef="#br0">10375 7057 595 0,'0'0'162'7,"0"0"-78"1,0 0 28 1,0 0-45-4,0 0-20 3,0 0 7 1,0 0-2 0,-100-99-13-5,40 99 4 5,-4 0 0-1,7 0-9-1,-6 0-10-1,2 20-6 2,2 5-8 0,11 5-7 0,7-1 2-1,5-6-4 0,13-1 1 1,13-5-1 1,7-7 2-4,3-1 2 3,0 2 0 0,32-2 2 0,26 7-3-2,13 10-4 3,6 2 2-2,-11 3-2 2,-5 9 0-1,-11-1 7 0,-20 8 7 0,-10 4 1-2,-20-3 1 1,0 1-3 0,-23-14-5 2,-33-4-7-1,-15-12-1-2,-14-10-1 3,-2-9-2-1,6 0-6-1,10 0-20-1,19-2-20 3,16-21-35-2,29-8-44 1,7 14-51-2,4-3-175 2</inkml:trace>
    </iact:actionData>
  </iact:action>
  <iact:action type="add" startTime="7942">
    <iact:property name="dataType"/>
    <iact:actionData xml:id="d1">
      <inkml:trace xmlns:inkml="http://www.w3.org/2003/InkML" xml:id="stk1" contextRef="#ctx0" brushRef="#br0">10988 6910 111 0,'0'0'477'8,"0"0"-337"0,0 0-28-2,0 0-21 2,0 0-51 0,0 0-11 0,-394 269 5-3,366-204 6 5,15-5-5-3,13-10-1 0,0-10-2-1,19-10-8 2,26-13-5 1,24-14-5-2,-1-3-9-1,5-9-3 2,-9-41 0 1,-16-14-2-1,-3-13 0-1,-14-4 0-1,-10-1 0 2,-7 13 1 0,-9 9-1-1,-5 23 0 1,0 19 0 0,0 11 0 0,0 7 0-2,0 0 0 2,0 0 2-1,-19 25 5-1,-2 9 2 3,1 12 5 0,3 10-2-2,5 5 6 1,-2 13-5-2,9 4-1 2,-3 1-3 0,8-9-5 1,-2-11-4-5,2-14 0 5,0-16-1-1,0-12-19 0,0-15-36-3,2-2-40 4,14 0-138-1,-1-12-350 0</inkml:trace>
    </iact:actionData>
  </iact:action>
  <iact:action type="add" startTime="8490">
    <iact:property name="dataType"/>
    <iact:actionData xml:id="d2">
      <inkml:trace xmlns:inkml="http://www.w3.org/2003/InkML" xml:id="stk2" contextRef="#ctx0" brushRef="#br0">11397 7240 493 0,'0'0'203'7,"0"0"-76"0,0 0-21 1,0 0-54 0,0 0-21-1,0 0 1-1,0 234-14 3,0-236-13-1,0-43-1 0,0-19 17-3,8-18-7 5,16-3-6-3,6 4 3 1,5 3 2-2,1 10-3 1,-8 9 1 1,3 19-1 0,-7 18-1-1,-16 17 7 1,8 5 10 0,-13 8 7 0,3 40-17-2,-6 16-13 2,0 6-1 0,0 4-1 0,0-10 0-2,0-10-1 2,0-17 1 0,0-18-1-1,0-11 0 0,0-8 0 0,4 0 0 1,19-32-5-1,14-22 3 0,3-10 0 1,1-5-1 3,-1 12 2-6,4 20 2 2,-11 13-1 0,1 24 1 2,-1 0 2-4,-10 26 3 4,-3 36 4-2,-4 10 0 2,-11 7 1-2,-1-6-5 0,-4-3-4 1,0-14-2-1,0-7 0 1,0-14-3-1,0-14-20 1,0-12-33 2,0-9-32-5,0 0-79 1,0-7-227 3</inkml:trace>
    </iact:actionData>
  </iact:action>
  <iact:action type="add" startTime="9009">
    <iact:property name="dataType"/>
    <iact:actionData xml:id="d3">
      <inkml:trace xmlns:inkml="http://www.w3.org/2003/InkML" xml:id="stk3" contextRef="#ctx0" brushRef="#br0">12374 7152 476 0,'0'0'171'5,"0"0"-38"2,0 0-18 1,0 0-35 1,0 0-46-3,0 0-14 2,291-274-4 0,-275 230-4-1,-16 5-7-1,0 13-2 2,0 16-3 0,-16 10 2 0,-14 0 1-2,-11 22 2 2,-3 31 9 1,-5 10 6-3,13-1 1 2,11 4-3-1,5 3-3 3,20-5-2-2,0 5-3-2,30-1-6 2,20-5 0 1,11-8-4-2,18-10-1-1,0-14 0 2,-4-12-17 2,-47-19-60-4,-11 0-193 0</inkml:trace>
    </iact:actionData>
  </iact:action>
  <iact:action type="add" startTime="9573">
    <iact:property name="dataType"/>
    <iact:actionData xml:id="d4">
      <inkml:trace xmlns:inkml="http://www.w3.org/2003/InkML" xml:id="stk4" contextRef="#ctx0" brushRef="#br0">10215 8807 551 0,'0'0'230'3,"0"0"-52"4,0 0-40 1,0 0-37 1,0 0-46-1,0 0-15-2,89 163-5 2,-78-90 1-1,5 2 1 1,2 11 3-2,8 0-8 3,-5 1-11-1,0-3 5-1,6-18-3 0,-12-16 4 0,-2-23-3 1,-9-17 3 1,8-10-8-4,-4 0-9 4,24-40-7-1,-3-29-3-2,24-25 3 1,-7-22 0 1,8-13-1 2,-10 4 2-3,0 14 0-1,-3 30-4 1,-5 25 0 2,-4 23-1-3,-12 16-6 1,0 10-37 2,-12 7-60-1,7 0-32-1,-15 7-62 1,5 17-178-1</inkml:trace>
    </iact:actionData>
  </iact:action>
  <iact:action type="add" startTime="9930">
    <iact:property name="dataType"/>
    <iact:actionData xml:id="d5">
      <inkml:trace xmlns:inkml="http://www.w3.org/2003/InkML" xml:id="stk5" contextRef="#ctx0" brushRef="#br0">11208 9211 272 0,'0'0'444'8,"0"0"-268"-2,0 0-38 2,0 0-39 0,0 0-43-1,0 0-33 0,352-93-12 0,-323 58-9 2,-18-7-1-2,-11 2-1-1,0 6-3 3,0 6-6 1,-22 12-10-5,-16 9-14 2,-5 7 3 0,-17 4 22 2,-1 36 8-1,2 12 1-2,1 10 3 3,12 0 15-1,9-1 15 1,17-2 1-3,16-3 6 2,4-1 7-1,0-8 1 1,27-13-19-2,30-12-16 2,15-17-10 0,17-5-4-2,3-9 0 2,0-32-13 0,0-4-24 1,-7 3-43-3,-12 9-32 2,-62 23-103-1,2 8-317 2</inkml:trace>
    </iact:actionData>
  </iact:action>
  <iact:action type="add" startTime="10350">
    <iact:property name="dataType"/>
    <iact:actionData xml:id="d6">
      <inkml:trace xmlns:inkml="http://www.w3.org/2003/InkML" xml:id="stk6" contextRef="#ctx0" brushRef="#br0">12500 8987 257 0,'0'0'315'8,"0"0"-142"-3,0 0-87 5,0 0-5-3,0 0-20 0,0 0-23 0,-221 129 0 1,175-85-1-1,13 5 7 1,17-2 4-2,16 2-4 3,0-2 10-2,24 1-4 0,27-7-14 1,10-9-25-1,16-15-8 1,-9-17-3 0,4 0 0-1,-11-37-5 0,-4-16-18 2,-6-12-45-1,-2-8-24-2,-42 42-81 1,-4 4-271 1</inkml:trace>
    </iact:actionData>
  </iact:action>
  <iact:action type="add" startTime="10658">
    <iact:property name="dataType"/>
    <iact:actionData xml:id="d7">
      <inkml:trace xmlns:inkml="http://www.w3.org/2003/InkML" xml:id="stk7" contextRef="#ctx0" brushRef="#br0">13133 7958 298 0,'0'0'240'7,"0"0"-60"0,0 0-24 1,0 0-46-2,0 0-77 1,0 0 11 3,0 0 6-4,13 350-16 1,-13-239-6 0,-6 12-5 1,-1 7-4 1,-3 2-9-1,7-3-1-2,3-14 0 2,0-16-7-1,0-15 0 0,0-17-2 0,0-23 0 3,7-23-12-3,9-21-33-1,-3 0-61 2,-8-30-168 0,11-8-415 0</inkml:trace>
    </iact:actionData>
  </iact:action>
  <iact:action type="add" startTime="10921">
    <iact:property name="dataType"/>
    <iact:actionData xml:id="d8">
      <inkml:trace xmlns:inkml="http://www.w3.org/2003/InkML" xml:id="stk8" contextRef="#ctx0" brushRef="#br0">13401 8767 468 0,'0'0'149'1,"0"0"56"5,0 0-67 0,0 0-68 1,0 0-42 2,0 0-19-3,-562-11-5 1,504 22-4 2,14-1-23-1,21-5-44-2,23-5-118 1,0 0-211 2</inkml:trace>
    </iact:actionData>
  </iact:action>
  <iact:action type="add" startTime="11153">
    <iact:property name="dataType"/>
    <iact:actionData xml:id="d9">
      <inkml:trace xmlns:inkml="http://www.w3.org/2003/InkML" xml:id="stk9" contextRef="#ctx0" brushRef="#br0">13719 8898 461 0,'0'0'181'6,"0"0"-35"1,0 0-70 0,0 0-16 1,0 0-5 0,0 0 1 2,-161 207 1-5,112-165-5 2,8 3-13 1,15-6-12-2,17 3-4 2,9-3 2 0,0 1 5 1,32-1-12-4,28-5-11 3,16-14-5 0,6-20-2 0,0 0 0 0,-11-31 0 0,-17-28 0 1,-18-11 0-1,-16 0-1-2,-20 2-1 2,0 9 0-2,0 12-5 3,-23 10-14-3,0 12-16 3,-12 10-5-2,9 6-23 2,6 4-43-4,10 5-55 3,7 0-167-1</inkml:trace>
    </iact:actionData>
  </iact:action>
  <iact:action type="add" startTime="11528">
    <iact:property name="dataType"/>
    <iact:actionData xml:id="d10">
      <inkml:trace xmlns:inkml="http://www.w3.org/2003/InkML" xml:id="stk10" contextRef="#ctx0" brushRef="#br0">14225 9451 462 0,'0'0'145'6,"0"0"18"2,0 0-20 0,0 0-41-3,0 0-7 4,0 0-19-1,19-315-14-1,-15 257 3 0,12 14-17 1,1 11-9 0,6 9-11-1,2 7-6 0,17 4-7 0,16 8-6 1,15 5-7 0,11 0 1-2,8 0-3 4,-8 11-6-3,-15 6-15 1,-9-3-41-2,-20-2-50 2,-40-12-69 0,0 1-278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7T05:30:35.51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6906">
    <iact:property name="dataType"/>
    <iact:actionData xml:id="d0">
      <inkml:trace xmlns:inkml="http://www.w3.org/2003/InkML" xml:id="stk0" contextRef="#ctx0" brushRef="#br0">21646 6455 505 0,'18'-3'188'8,"-14"3"-40"0,-4 0-39-2,3 0-33 2,-3 0-24 0,0 0-12 0,0 0-11-2,0 0 4 2,0 0-8 0,-16 0-3-2,-16 14 34 2,-4 8-20 0,-5 4-6 0,15 2-13 0,-1-6-3-2,16-2-5 3,3-3 4-2,8-3 9 1,0-1 13-2,26 2-8 2,20-3-10 0,11-7-12-2,-9-5 2 2,5 0-5 0,-12 0 3 0,-12-27 0 1,-12-5-5-3,-12-13 0 3,-5-6-1-1,0 3 0 1,-25 4 0-5,-16 13 1 4,-2 11 0 1,-14 9 0-1,7 11 1-2,-3 0 2 2,8 0 5-1,9 28 4 0,12 6 8 0,8-1 5 5,16 1-3-8,0-3 3 4,1 3 4-1,38 0-9 1,8-10-8 0,3-3-9 0,-6-12 4-2,-4-9-7 2,-6 0 0 0,-8-9 0 2,-6-31-2-6,-2-10 1 5,-18-14-4-1,0 0 5-1,-22 10-2-1,-20 17 1 3,-5 14 0-2,4 12 0 2,2 11 1-4,4 0 3 3,11 0 3-1,5 11 9 2,14 14 10-3,7 7 3 1,0 9 2 1,7 4-4 0,34 0-13-3,-1-6-1 4,0-11 1-2,-4-11-7 2,-16-5-2-3,-13-9 0 2,-4-3-4-1,-3 0-1 0,0 0-3 1,0 0-4 0,0-20 2 0,-10-12 3 0,-19 10 1-1,2 8 0 0,3 3 1 1,1 5-1-2,9 3 1 1,8 2 1 1,6 1 2 0,0 0-1 0,0-4 3-2,0 1 2 3,0 1 0-2,0 2 2 2,20 0-7-4,3 0 1 5,-2 0-2-4,-5 0 1 4,-9 0 0-5,0 0-1 4,3 0 0-3,-7 0 1 3,-3 0-2-3,0 0 1 2,0 0-1 0,0 0 1 3,0 0-1-8,0 0 1 5,0-4 0 0,0 4-1 0,0 0 1-2,0 0-1 2,0 0 1-1,0 0-2-1,0 0 3 3,0-2-2-1,0 2 2 0,0 0-2 0,0-3 2-2,0 3-1 3,0-2 1-2,0-4 0 1,0-8 0-2,-4-3 2 2,-32-8 2 0,2-4 2-1,1-2 2-1,-16 1 2 2,8-5 0 0,-2 2 1-2,-1-8-2 2,-10 1 0 1,-2-9-1-1,-5-4-1-2,-6-5-1 1,-1-4-2 1,-1 2 0 0,8 4-4 1,-2 7 1-3,7 0 2 3,8 6-4-2,5 2 2 2,2 4 0-4,8 3-2 3,1 9 1 0,7 3-1 1,9 4 1-2,7 8-1-1,-2 1 0 2,11 3 1-2,0 6-1 1,0-2 1 3,0 2-1-4,0 0 2 1,0 0 1 1,0-3 1 0,0 3-1 0,0 0 3 0,0 0-2-1,16 0 2 0,20 22-4 2,5 23-2-2,6 7 1 0,14 12-1 0,12 8 0 1,2 4 1 0,9 6 2-2,-3 4-1 1,1 2-2 3,-3-7 0-5,1-6 0 2,-19-10 0 2,-7-11 0-1,-21-17 0-2,-7-11 0 2,-16-18 0 0,-10-3 0 0,0-5 0-2,0 0 0 2,0 0 0 0,0 0 0 0,0 0 0 1,0 0 0-4,0 0 0 3,0 0 0-1,0-13 0-1,0-13 0 3,-10-2 0-1,-6 1 0 0,-1 1 0-2,-2 3 0 1,-1 1 0 2,-1 2 0-2,1 3 0 2,0-2 0-3,-5 1 0 2,2 1 0 0,-6 1-4 0,6-1 2-3,2 0 0 4,-6-3-2-1,-5-2 1 1,4-5 1-4,-5 3-2 3,-8-9 0 0,-2-4 1 0,-6-5 3-3,4-12-5 5,-10-1-1-3,2-8 4 1,-3-2-6-3,10 7 0 4,5 8 3-1,10 10-1 0,8 11 2-2,12 13 2 2,6 7 0 0,5 7 2-2,0-1-1 2,0 0 0 0,0 0 1 0,0-1-1 1,0 4 1-4,0 0 1 3,0 0 1 0,0 0-1 0,0 0 4-2,0 0-1 2,0 0-1 0,0 0-2-1,0 4 1 0,0 36-2 1,0 18 2-1,0 13 0 2,0 7-2-2,0-1 0 0,0-13 1 0,0-12-1 0,0-22 0 0,0-16-1 2,0-11 1-2,0-3-2-1,0 0-1 2,0 0 2 0,0-20-1 1,0-23 1-2,13-12 1-1,-10-9-2 3,2-1 1-1,-5-9 0-2,0-2-2 1,0 3 1 2,0 11-1-2,0 15 0 0,0 16 1 1,0 17 2 0,0 8 1 0,16 6 7 0,1 0 1-2,13 0-7 2,23 16 0-1,3 19 1 0,9 4-1 2,-2 10 2-2,2 3 1 0,-9-5 2 0,-6-5 8 1,-20-7-5 0,-7-16-3 0,-10-4 0-2,-13-10-7 3,0-5 0-3,0 2-6 3,0-2-7-1,-16 0-25-2,-20 0-34 2,-7 0-76 0,22 0-106-2,13 3-174 26</inkml:trace>
    </iact:actionData>
  </iact:action>
  <iact:action type="add" startTime="9539">
    <iact:property name="dataType"/>
    <iact:actionData xml:id="d1">
      <inkml:trace xmlns:inkml="http://www.w3.org/2003/InkML" xml:id="stk1" contextRef="#ctx0" brushRef="#br0">22403 8868 351 0,'0'0'191'7,"0"0"-34"1,0 0-97-2,0 0-11 3,0 0 41-2,0 0-11 1,0 0-15 1,-157-81-7-3,88 81 0 1,5 0-12 1,16 14-10-1,5 12 3 0,9 1-4 2,17 2-3-2,14-1-8 1,3 0 0-1,7 0 6 2,45-3 0-3,9-3-12 0,13-7-5 2,-3-13 8 2,-10-2-7-3,-9 0-5-1,-24 0-7 3,-12-22-1-2,-16-10-1 0,0-9-3-1,-39 3 3 3,-9 8 1-1,-6 13 1 0,-2 12-1-1,12 5 2 0,4 0 1 1,8 0 8 0,20 17 20-2,2 9 8 2,10 5-3 0,0 4-5-1,17 0-13 0,23-8-12 1,2-13-1 1,7-14-5-2,-10 0 0-1,-11-5 0 2,-5-24-2 0,-7-4-2 0,-16 2-1-2,0 4 3 2,-6 4-4 0,-32 3 2 0,-10 6 1-2,1 6 3 2,3 8 0 0,3 0 1 0,8 0-1-3,17 27 5 5,9 13 2-3,7 2 4 1,0-8 3-2,20-9-5 3,16-10-2-2,4-15-3 2,0 0 0-4,-2-10-4 3,-12-27-1 0,-6-7-1 0,-17 2-1-3,-3 10-1 4,0 6-1-1,0 9 0 0,-23 8-3-2,-3 9 4 2,-12 0 4 0,-1 0 1 0,1 11 0-2,15 8 1 2,7-2-1 0,9 1 0-1,7-1 3-1,0 2 2 3,13-2-1 0,33 0-3-2,2-9 2-1,9-3-4 2,-14-5 2 1,-2 0-2-2,-8 0 0-1,-10 0-1 2,-11 0 1 0,0-2-1 0,-12-1 1-2,0 3 0 2,0 0 0 0,0 0 0-1,0 0 0 1,0 0 2-1,-21 0 1 1,-22 0 8-1,-14 0 11-1,-2 3 6 2,-5 8 4 0,-10 4-5 1,-3 7-4-4,-7 1-7 5,-6 7-2-3,-21 7 0 1,-12 5 2-3,-5 9-4 4,-2 6-3-1,3 5 1 0,10-5-3-3,10 0 2 5,13-4 0-4,9-8-2 2,10-3-1 2,14-8-6-5,8-6 5 3,13-3-4-1,13-8 0 0,2 0 1 1,9-3-1-1,-1-3 2 1,11-2 0-1,-7 0-2 1,9-5 0 0,-1 1-1 0,5-5 0-3,0 0 0 4,0 0 0-1,0 0 2 0,0 0-1 0,0 0 0-3,0 0 0 4,0 0 3-1,0 0-1-3,25-5-1 3,18-14-1 0,1-1-2 0,12-1 0-1,1 4 1 1,1-3 3 0,6 3-2 0,13-7 0-2,7 4 0 2,3-15-1 1,14 1-1-2,-8-3 1-2,-13 4 1 4,-17 2 1-1,-10 8-2 0,-22 1 1-2,3 5-1 2,-14 4 0 0,0-4 2 0,2 2-4-2,-4 4 2 2,2 0 0 0,-3 3 0-1,-1 2 2 0,-3-2-2 1,2 3 1 0,5-2-1 0,2 1 1-2,-1-5-1 2,8 3 0 1,-14-1-1-2,1 5 0 2,-6 0 0-4,-7 1 1 3,-3 3 0 0,0 0-4-2,0 0-3 2,0 0-6 0,0 0-2 0,0 0 1-2,0 0 5 3,0 0 4-2,0 0 2 0,0 0 3 0,0 0 1 1,0 0 0-1,0 0-1 2,0 0 0-3,0 0-5 2,0 0-2 0,-29 0 6 0,1 15 1-3,-9-2 1 4,-7 1-1-1,-18 11 0 0,-19 7 0-2,-19 5 1 2,-13-2 0 0,4 2-1 0,-4-9 0-2,10 0 0 3,2-2 0-2,14 0 1 0,13-4 0 0,1-3 0 1,14 4 3 0,9-1-4 0,-5 3 2-2,12 7-2 2,2-4 1 1,1-4 0-2,8-3-1-2,17-8 0 4,2-7-1-1,12 1 1 0,1-7-1-2,0 0 1 2,0 0 0-1,0 0 0 2,0 0 0-3,0 0 2 3,0 0-2-2,0 0 1 0,0 0 0 0,0-15-1 1,17-14 1 0,11-6-1 0,11 3 1-2,-6-5-1 2,6 0-2 0,-11-2 2 0,5 4 1-2,-5-5-1 2,5 3-2 0,-10-5 2 0,2 0-2-2,4 0 0 1,-6 5-2 2,-11 10 4-1,1 6 2-3,-10 17-1 3,-3 4-1 0,0 0 2 0,0 0 3-1,0 0-5 1,0 0-3 1,0 28-7-2,-8 13 10-2,-9 16 6 4,-9 7-5-1,-7 11 0 0,-8 10-1-2,0 2 2 1,-2-5-2 2,2-15 0-1,7-14-2-3,12-21 2 5,6-13-1-3,16-13 1 2,0-6 1-4,0 0 1 5,0 0 6-4,20-8 7 2,37-18 4-2,8-1-3 3,18 3 1-2,11 3-17 1,1 2 0-2,-10 12 0 2,-17 1 0 0,-15 2 0-1,-30 4 0 0,-9 0 0 3,-14 0 0-5,0 0 0 4,0 0 0-4,0 0 0 4,0 0-29-1,-21 0-167 0,5 0-72-2,8 10-147 2</inkml:trace>
    </iact:actionData>
  </iact:action>
  <iact:action type="add" startTime="12179">
    <iact:property name="dataType"/>
    <iact:actionData xml:id="d2">
      <inkml:trace xmlns:inkml="http://www.w3.org/2003/InkML" xml:id="stk2" contextRef="#ctx0" brushRef="#br0">24093 10194 601 0,'0'0'224'8,"0"0"-51"0,0 0-67-2,0 0-31 1,0 0-12 1,0 0-8 0,0 0-18-2,129 0-15 3,-129-7-10-1,-14-2-3-1,-20 7 5 0,-6 2-4 0,3 0-7 2,13 0 8-2,5 0 2-1,15 2 13 3,-5 14 24-1,9 5 12-1,0 2-9-1,20 1-30 2,16-7-15 1,5-11-1-2,2-6-4-1,-2 0-1 3,-2-10-1-1,-10-22-1-1,-24-1 0 0,-5-3-4 1,0 1 2-1,-2 8 1 2,-37 12 0-4,3 13 2 3,-5 2 0 1,-2 0 10-2,2 27 8-1,5 10 7 3,13-2-1-1,10-1 5 0,13-2-7-3,0-4-5 3,16-3-5 1,27-6-6-2,11-4-1 0,5-15-4 1,-14 0-1-1,-1 0-1 1,-11-28-1-2,-13-16-4 2,-20 7 2 1,0-10-1 0,0 3-2-3,-20 17 2 3,-18 4 1-1,-1 12-1-1,-2 11 3 0,1 0 1 0,1 9 2 1,2 25 4 0,13 4 0-2,19-1 4 3,5-6-5-2,0-4 4 1,0-10-2-3,29-4 2 3,21-13-4-1,-4 0-4 2,11-17-1-4,-17-18 0 4,1-7-1 0,-21 3-2-2,-13 0 2-1,-7 1-4 2,0 11-1-1,-20 7 1 1,-23 11 0-2,-2 9-1 3,-8 0 6-1,6 4 0 0,3 34 1-1,8 6 2 0,11 3 0 1,17-8 4 0,8-11 3-2,0-5 5 3,18-15-2-2,33-8-8 1,0 0-3-2,10-14-2 2,-2-31 0 1,-5-6-2-2,-15 3 2-1,-19 9-2 1,-4 9-1 2,-16 11-1-1,0 9-2-3,-8 7-2 4,-20 3 5-1,-4 0 2 0,3 0 2-2,-3 0-1 1,9 3 0 2,7 7 2-1,7 0-1-3,9-5 4 4,0 7 1-2,0 5-1 1,0-4 2-1,0 7-2 1,0 1-1 0,5 0-3 0,-1 10 3-2,8 14-2 3,-8 11 1-2,9 14 1 1,-10 12 5-3,4 8 1 3,3 9 2 1,-7 17-1-1,0 21-4-3,2 15-1 4,8 16-2-1,-6 4-2 0,12-4 1-3,2-10-1 5,-2-24-1-3,10-26 0 0,-17-27 2 0,1-22-2 0,-9-17 0 3,-1-9-1-3,6-13 1-1,-6-11-1 1,-3-4 1 3,1-2-1-3,-1-3-1-2,0 0 1 4,3 0 1-2,-3 0 0 2,0 0 1-3,0 0 0 1,0 0-2 1,0 0 0 1,0 3 0-3,0-3 0 3,0 0 0-2,0 0 0 0,0 0-1 0,0 0 0 1,0 0 0 0,0 0-4 0,0 0 2-2,0 0-6 1,-23-6 1 2,-21-28 7-1,-17-10 2-3,-8-7-2 3,2-8 1 1,-7-2 0-1,8 4-1-2,5 6 0 2,9 4 1-1,7 7 0 2,21 9-2-3,4 10 1 2,4 6 0 0,16 3 1 0,0 7 1-3,0 2 3 5,0 3 3-3,0 0-2 1,0 0 2-3,16 0-1 4,12 20-1-2,11 10 0 2,3 7 0-4,7 3 4 4,-5-1 5-2,3 6 5 1,6 8-19 0,3 0 0-1,-8 4 0 1,9-4 0-1,-14-10 0 0,-4-10 0 1,-5-8 0 0,-11-10 0-1,-9-8 0-1,-7-1 0 2,-4-6 0 2,2 0 0-3,8 0 0-1,6 0 0 1,5-15 0 1,8-23 0 0,-4-16 0-1,8-10 0 1,4-9 0 0,1 0 0-1,0 2 0-1,-7 19 0 2,-9 9 0 1,-5 15 0-1,-12 14 0-3,-3 5 0 4,-2 9 0-2,-3 0 0 1,0 0 0-2,0 0 0 3,0 0 0-1,0 9 0 1,-29 25 0-4,-18 20 0 3,-20 5 0 0,-10-2 0 0,-13 0 0-3,23-12 0 4,7-14 0-2,19-8 0 2,18-16 0-3,10-3 0 2,10-4 0 0,3 0 0 0,0 0 0-2,20-22 0 2,24-29-54 0,11-16-91 0,1-14-69-2,-34 44-108 1,-2 5-260 3</inkml:trace>
    </iact:actionData>
  </iact:action>
  <iact:action type="add" startTime="14570">
    <iact:property name="dataType"/>
    <iact:actionData xml:id="d3">
      <inkml:trace xmlns:inkml="http://www.w3.org/2003/InkML" xml:id="stk3" contextRef="#ctx0" brushRef="#br0">26282 8967 475 0,'0'0'198'8,"0"0"-95"0,0 0-60-1,0 0-17 0,0 0 13 2,0 0 66-2,0 0-13 2,-44 12-7-3,8-11-18 2,3 6-13 0,5 3-10 0,8 2-16-2,1 3-4 1,6-5-1 1,9 2 4 1,4 0 7-4,0-1-1 4,0-2-8-1,13-4-5-1,10-5-10-1,-6 0-6 2,7-12-4 1,-7-18 0-1,-14-7-2-3,-3 3 1 4,0 0 0-1,-3 9 0-1,-27 8 1 0,-4 6 1 0,-15 9 2 2,8 2 7-1,5 0 17-3,9 8 11 4,5 14-3-2,10 6-3 2,12 3-3-4,0 6 4 3,20 2-9 0,33-2-12-1,12-4-4 0,7-9-2 2,-8-11-4-1,-10-13 3-1,-21 0-3 0,-13 0-2 1,-9 0 0 0,-9-13-5 0,-2-19-3-3,0-7 3 3,-15-1 4 1,-14 3 0-2,-14 12 1 0,-3 11 0 3,3 11 0-3,-1 3 0 1,4 0 4-1,3 14 1 1,13 14 0 1,12 1 0-3,5 2 4 0,7-5-1 2,0-2 0 0,16-1-3 0,24-5-2-2,2-6-3 3,3-8-2-1,7-4 2 0,-11 0-1-2,-3-26-6 2,-15-19 0 0,-13-6 2 0,-10-2 0-2,0 2-4 2,0 16 9 1,-23 9-5-3,-8 13 4 1,-15 8 1-1,-2 5 2 2,9 0 2 0,1 0-1-2,12 27 10 2,9 3 0 0,10 4 1 0,7 5 7-2,0 1-5 3,0-3-7-2,24-2-7 1,15-4-1-3,-8-5 1 4,-1-9-2-1,-6-8 0 1,-17-8-2-4,3-1 0 3,-10 0-3 0,0 0-8 0,0 0-2-3,0-14 0 4,0-10 8-1,0 0 6 1,-10 5-1-5,3 5 1 5,-1 7-1-1,0 0 0 0,3 5 1-3,5 2 1 4,0 0 2-2,0 0 0 2,0 0 6-3,18 2 2 2,28 35-7 0,19 4-1 0,27 10 6-1,-4 0 1 0,13 5-3 1,5 6 3-1,-6 0 4-1,-5 3-1 3,-1 1-3-1,1 5 4 0,-6 2-1-2,1 0 2 2,-6 1-4 0,-4 2-8 0,-4-9 1-2,-12-11 1 2,-18-11-2 0,-8-13 0 1,-4-8 1-4,-11-8-3 3,-3 2 4 0,-4-11-3-1,-6 3 3 0,0-8-3 1,-7-2 0-1,0 0 1 2,-2 0-2-3,2 0-1 2,2 0 1-1,1 0 0 1,-6 0 0-2,2 0-2 3,-2 0 2-1,0 0 0-2,0 0-2 2,0 0-1 0,0 0-1 0,0 0-4 0,0 0-2-2,-36-8 10 1,-23-16 1 1,-22 3 0 2,-19-3 2-5,-21 4-3 3,1-3 2-1,0 0-2 1,18 3 0-2,21 1-3 2,22 8 2 1,22 5 0-4,26 6 1 4,2-3 0-1,6 0 1 0,3 0 2 0,0 3 0-2,0 0 4 2,20 0 3 0,40 0-5 17,21 13-3-25,18 17 1 0,-1 4 1 5,9 3 3 3,-7-5-4-2,-7-9 0 2,-12-6 3 1,-4-14-2-4,-14-3-4 2,-11 0 0 2,-3 0 0-1,-10 0 0 0,-14 0 0-2,-9 0 0 2,-9 0 0 0,2 0 0-1,-9 0 0-1,0 0 0 3,0 0 0-1,0-23 0 0,0-19 0-2,-29-12 0 2,-10-7 0-1,8-1 0 0,-7 3 0 1,2 4 0 0,0 1 0 0,8 7 0 0,5 7 0-3,-3 11 0 4,12 10 0-2,1 10 0 2,10 7 0-1,-2-1 0-2,5 3 0 2,0 0 0-1,0 0 0-1,-5 0 0 3,5 0 0-2,0 0 0 2,0 0 0-3,0 0 0 2,0 0 0-1,0 0 0 0,0 0 0 1,0 0 0 0,0 0 0 0,0 0 0 0,0 0 0-2,0 0 0 2,0 0 0-1,5 0 0 0,-5 0 0 1,0 0 0 0,0 0-62 0,0 0-73 0,0 0-84-2,0 0-130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6F93-A759-4077-9DB7-84AB620C4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000C9-D32D-4266-859C-00EA90586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21B17-44C9-4868-B09E-9F1E0715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8458-D94B-4E17-95EA-423DF5F3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25-15A0-4D7D-ACF7-9C295A75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04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6C62-3038-4D00-867D-1B50FAB6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A3F37-B03A-4027-A096-CA3F11D04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96E4-AAF2-48B4-A2D5-FE6047AC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6C49-39F2-47C5-8E42-44F38DD3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AD6CF-9330-4E6A-BE22-ACA67996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0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40BA0-5482-4E85-88D4-1F5A9203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DD5A-61F5-4A8A-98F0-12BF0721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27BD-6436-4ACC-990F-52DD98CB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BA67E-3FE1-4224-957F-BF3558E1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3028-923B-457A-98F9-DEA5DF9B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18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DBCB-3AEB-42D0-A132-91C77F16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6B91-CDBD-49DF-BF1D-CC9D96C3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734F-8ABD-4227-81C9-7C1649E4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0EC8-9FF1-41D7-A1ED-5B5BCAC4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FB71-734C-49A5-B33B-1CF18974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48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FBDE-336D-47D2-B484-074A73AF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ED43C-9E8E-4E81-ADEB-9F448A078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29DB1-5FD5-4EC5-8AFD-615D38CB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9DEB-6A2B-4257-844B-B679D4AD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48711-A4FC-43B8-910B-8446D4EC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322C-69DF-4DC0-826F-A5C41F23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CCEE4-024B-4623-867A-E994FD9B7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B580-A851-4CB7-9551-42183C7F4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A7C4-8833-46FC-BD38-3080475A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75648-BA3E-4566-99B5-C413CC21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D421B-3888-4590-AF33-AB31D453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17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54D2-09AC-4CA6-999A-6C1D8B7B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54E2-C6B7-4750-B2C3-417C65F22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918A7-2C5F-4F37-A785-4B469E5A8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42AF-E257-4B1A-80A7-0A77915E3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98736-5067-4029-9DCE-698B0F98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8A413-73C8-4BA8-B910-525090EB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BE5D8-68F4-465C-AC14-8FBC25F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0C713-6F2C-4D9B-9868-1C1811F7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615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03ED-AAAA-4CAA-B4B3-0E193671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DE3ED-D892-4426-857C-C83A06B8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63414-0989-4F6B-AB43-9B1CB976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36E65-0FD1-4DD1-A42D-366C1339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72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8AD29-6A31-43E9-94C7-E4550FEC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E3FB4-8F66-4BE8-A6BC-A87D237C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8E161-04A0-4FDD-92AF-BB34273B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70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A5E9-0F91-4E28-90E9-DE94E47C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CF49-5402-4C61-969D-AAEE3844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ACA75-30B2-4E9B-9953-9D0703F6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E38B-06A1-41A1-9688-8F9E73F5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BF8EE-359B-463F-8EC9-6C9AD81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E0EF-F9D7-4397-AF46-4C0BDD90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5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C84F-F2D3-4631-9E5E-FFD28211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AE078-B30B-4EEF-B7EA-749F95CF7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C1E1-92D0-402A-AE4D-6CB9598C9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DE08C-11A7-4F69-A491-BE06C0E1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BBAA-64A8-4118-975C-DC9ED082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7FDC-B5A0-47D0-B988-3CF2670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0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81FA1-BA8A-4AF9-B52B-81B6F98D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190A8-3ADB-4039-B2D3-E4B55ADCF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0832-4C7D-4D97-A62C-4219DB9C3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19B-1E36-4AF4-AAEC-4965898D3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4CFE-2610-45C4-8CE9-41B515F81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96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8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94.png"/><Relationship Id="rId5" Type="http://schemas.microsoft.com/office/2011/relationships/inkAction" Target="../ink/inkAction10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660.png"/><Relationship Id="rId4" Type="http://schemas.microsoft.com/office/2011/relationships/inkAction" Target="../ink/inkAction7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440.png"/><Relationship Id="rId5" Type="http://schemas.openxmlformats.org/officeDocument/2006/relationships/image" Target="../media/image1310.png"/><Relationship Id="rId4" Type="http://schemas.openxmlformats.org/officeDocument/2006/relationships/image" Target="../media/image1220.png"/><Relationship Id="rId1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microsoft.com/office/2011/relationships/inkAction" Target="../ink/inkAction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microsoft.com/office/2011/relationships/inkAction" Target="../ink/inkAction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90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3" Type="http://schemas.openxmlformats.org/officeDocument/2006/relationships/image" Target="../media/image740.png"/><Relationship Id="rId7" Type="http://schemas.microsoft.com/office/2011/relationships/inkAction" Target="../ink/inkAction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700.png"/><Relationship Id="rId5" Type="http://schemas.openxmlformats.org/officeDocument/2006/relationships/image" Target="../media/image1470.png"/><Relationship Id="rId4" Type="http://schemas.openxmlformats.org/officeDocument/2006/relationships/image" Target="../media/image6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0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microsoft.com/office/2011/relationships/inkAction" Target="../ink/inkAction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microsoft.com/office/2011/relationships/inkAction" Target="../ink/inkAction13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microsoft.com/office/2011/relationships/inkAction" Target="../ink/inkAction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5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(geometry)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8.png"/><Relationship Id="rId4" Type="http://schemas.microsoft.com/office/2011/relationships/inkAction" Target="../ink/inkAction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09.png"/><Relationship Id="rId5" Type="http://schemas.microsoft.com/office/2011/relationships/inkAction" Target="../ink/inkAction17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320.png"/><Relationship Id="rId7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microsoft.com/office/2011/relationships/inkAction" Target="../ink/inkAction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microsoft.com/office/2011/relationships/inkAction" Target="../ink/inkAction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00.png"/><Relationship Id="rId12" Type="http://schemas.openxmlformats.org/officeDocument/2006/relationships/image" Target="../media/image20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11" Type="http://schemas.openxmlformats.org/officeDocument/2006/relationships/image" Target="../media/image190.png"/><Relationship Id="rId15" Type="http://schemas.openxmlformats.org/officeDocument/2006/relationships/image" Target="../media/image114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0.png"/><Relationship Id="rId14" Type="http://schemas.microsoft.com/office/2011/relationships/inkAction" Target="../ink/inkAction2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010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5.png"/><Relationship Id="rId1" Type="http://schemas.openxmlformats.org/officeDocument/2006/relationships/tags" Target="../tags/tag24.xml"/><Relationship Id="rId11" Type="http://schemas.openxmlformats.org/officeDocument/2006/relationships/image" Target="../media/image33.png"/><Relationship Id="rId15" Type="http://schemas.microsoft.com/office/2011/relationships/inkAction" Target="../ink/inkAction21.xml"/><Relationship Id="rId10" Type="http://schemas.openxmlformats.org/officeDocument/2006/relationships/image" Target="../media/image28.png"/><Relationship Id="rId9" Type="http://schemas.openxmlformats.org/officeDocument/2006/relationships/image" Target="../media/image1210.png"/><Relationship Id="rId1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17.png"/><Relationship Id="rId12" Type="http://schemas.openxmlformats.org/officeDocument/2006/relationships/image" Target="../media/image116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1.xml"/><Relationship Id="rId16" Type="http://schemas.microsoft.com/office/2011/relationships/inkAction" Target="../ink/inkAction22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15" Type="http://schemas.openxmlformats.org/officeDocument/2006/relationships/image" Target="../media/image119.png"/><Relationship Id="rId10" Type="http://schemas.openxmlformats.org/officeDocument/2006/relationships/image" Target="../media/image300.png"/><Relationship Id="rId1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.emf"/><Relationship Id="rId11" Type="http://schemas.openxmlformats.org/officeDocument/2006/relationships/image" Target="../media/image81.png"/><Relationship Id="rId5" Type="http://schemas.openxmlformats.org/officeDocument/2006/relationships/customXml" Target="../ink/ink3.xml"/><Relationship Id="rId10" Type="http://schemas.openxmlformats.org/officeDocument/2006/relationships/image" Target="../media/image290.png"/><Relationship Id="rId4" Type="http://schemas.openxmlformats.org/officeDocument/2006/relationships/image" Target="../media/image7.png"/><Relationship Id="rId9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.png"/><Relationship Id="rId13" Type="http://schemas.openxmlformats.org/officeDocument/2006/relationships/image" Target="../media/image39.png"/><Relationship Id="rId3" Type="http://schemas.openxmlformats.org/officeDocument/2006/relationships/image" Target="../media/image710.png"/><Relationship Id="rId21" Type="http://schemas.openxmlformats.org/officeDocument/2006/relationships/image" Target="../media/image124.png"/><Relationship Id="rId17" Type="http://schemas.openxmlformats.org/officeDocument/2006/relationships/image" Target="../media/image1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2.png"/><Relationship Id="rId20" Type="http://schemas.microsoft.com/office/2011/relationships/inkAction" Target="../ink/inkAction23.xml"/><Relationship Id="rId1" Type="http://schemas.openxmlformats.org/officeDocument/2006/relationships/tags" Target="../tags/tag27.xml"/><Relationship Id="rId6" Type="http://schemas.openxmlformats.org/officeDocument/2006/relationships/image" Target="../media/image7.emf"/><Relationship Id="rId15" Type="http://schemas.openxmlformats.org/officeDocument/2006/relationships/image" Target="../media/image41.png"/><Relationship Id="rId10" Type="http://schemas.openxmlformats.org/officeDocument/2006/relationships/image" Target="../media/image121.png"/><Relationship Id="rId19" Type="http://schemas.openxmlformats.org/officeDocument/2006/relationships/customXml" Target="../ink/ink4.xml"/><Relationship Id="rId9" Type="http://schemas.openxmlformats.org/officeDocument/2006/relationships/image" Target="../media/image111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microsoft.com/office/2011/relationships/inkAction" Target="../ink/inkAction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7.emf"/><Relationship Id="rId11" Type="http://schemas.microsoft.com/office/2011/relationships/inkAction" Target="../ink/inkAction25.xml"/><Relationship Id="rId5" Type="http://schemas.openxmlformats.org/officeDocument/2006/relationships/customXml" Target="../ink/ink5.xml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22.png"/><Relationship Id="rId1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4.png"/><Relationship Id="rId9" Type="http://schemas.openxmlformats.org/officeDocument/2006/relationships/image" Target="../media/image8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29.png"/><Relationship Id="rId5" Type="http://schemas.microsoft.com/office/2011/relationships/inkAction" Target="../ink/inkAction26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2.png"/><Relationship Id="rId12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30.png"/><Relationship Id="rId11" Type="http://schemas.openxmlformats.org/officeDocument/2006/relationships/image" Target="../media/image59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microsoft.com/office/2011/relationships/inkAction" Target="../ink/inkAction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microsoft.com/office/2011/relationships/inkAction" Target="../ink/inkAction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35.png"/><Relationship Id="rId4" Type="http://schemas.microsoft.com/office/2011/relationships/inkAction" Target="../ink/inkAction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36.png"/><Relationship Id="rId4" Type="http://schemas.microsoft.com/office/2011/relationships/inkAction" Target="../ink/inkAction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37.png"/><Relationship Id="rId5" Type="http://schemas.microsoft.com/office/2011/relationships/inkAction" Target="../ink/inkAction3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138.png"/><Relationship Id="rId4" Type="http://schemas.openxmlformats.org/officeDocument/2006/relationships/image" Target="../media/image65.png"/><Relationship Id="rId9" Type="http://schemas.microsoft.com/office/2011/relationships/inkAction" Target="../ink/inkAction3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8.png"/><Relationship Id="rId12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11" Type="http://schemas.microsoft.com/office/2011/relationships/inkAction" Target="../ink/inkAction34.xml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2.png"/><Relationship Id="rId3" Type="http://schemas.openxmlformats.org/officeDocument/2006/relationships/image" Target="../media/image20.png"/><Relationship Id="rId7" Type="http://schemas.openxmlformats.org/officeDocument/2006/relationships/image" Target="../media/image68.png"/><Relationship Id="rId12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7.png"/><Relationship Id="rId11" Type="http://schemas.openxmlformats.org/officeDocument/2006/relationships/image" Target="../media/image141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microsoft.com/office/2011/relationships/inkAction" Target="../ink/inkAction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microsoft.com/office/2011/relationships/inkAction" Target="../ink/inkAction36.xml"/><Relationship Id="rId5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45.png"/><Relationship Id="rId5" Type="http://schemas.microsoft.com/office/2011/relationships/inkAction" Target="../ink/inkAction37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46.png"/><Relationship Id="rId5" Type="http://schemas.microsoft.com/office/2011/relationships/inkAction" Target="../ink/inkAction38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4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39.xml"/><Relationship Id="rId5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310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40.xml"/><Relationship Id="rId5" Type="http://schemas.openxmlformats.org/officeDocument/2006/relationships/image" Target="../media/image4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711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microsoft.com/office/2011/relationships/inkAction" Target="../ink/inkAction4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011.png"/><Relationship Id="rId5" Type="http://schemas.microsoft.com/office/2011/relationships/inkAction" Target="../ink/inkAction43.xml"/><Relationship Id="rId4" Type="http://schemas.openxmlformats.org/officeDocument/2006/relationships/image" Target="../media/image8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50.png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1.png"/><Relationship Id="rId4" Type="http://schemas.microsoft.com/office/2011/relationships/inkAction" Target="../ink/inkAction4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850.png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930.png"/><Relationship Id="rId10" Type="http://schemas.openxmlformats.org/officeDocument/2006/relationships/image" Target="../media/image1211.png"/><Relationship Id="rId4" Type="http://schemas.openxmlformats.org/officeDocument/2006/relationships/image" Target="../media/image920.png"/><Relationship Id="rId9" Type="http://schemas.microsoft.com/office/2011/relationships/inkAction" Target="../ink/inkAction45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1/relationships/inkAction" Target="../ink/inkAction4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11/relationships/inkAction" Target="../ink/inkAction47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0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11/relationships/inkAction" Target="../ink/inkAction4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11/relationships/inkAction" Target="../ink/inkAction49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1/relationships/inkAction" Target="../ink/inkAction50.xml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1.png"/><Relationship Id="rId4" Type="http://schemas.microsoft.com/office/2011/relationships/inkAction" Target="../ink/inkAction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11/relationships/inkAction" Target="../ink/inkAction51.xml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91.png"/><Relationship Id="rId5" Type="http://schemas.microsoft.com/office/2011/relationships/inkAction" Target="../ink/inkAction52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microsoft.com/office/2011/relationships/inkAction" Target="../ink/inkAction53.xml"/><Relationship Id="rId5" Type="http://schemas.openxmlformats.org/officeDocument/2006/relationships/image" Target="../media/image212.png"/><Relationship Id="rId4" Type="http://schemas.openxmlformats.org/officeDocument/2006/relationships/image" Target="../media/image10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microsoft.com/office/2011/relationships/inkAction" Target="../ink/inkAction54.xml"/><Relationship Id="rId4" Type="http://schemas.openxmlformats.org/officeDocument/2006/relationships/image" Target="../media/image2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microsoft.com/office/2011/relationships/inkAction" Target="../ink/inkAction55.xml"/><Relationship Id="rId5" Type="http://schemas.openxmlformats.org/officeDocument/2006/relationships/image" Target="../media/image260.png"/><Relationship Id="rId4" Type="http://schemas.openxmlformats.org/officeDocument/2006/relationships/image" Target="../media/image1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92.png"/><Relationship Id="rId4" Type="http://schemas.microsoft.com/office/2011/relationships/inkAction" Target="../ink/inkAction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291.png"/><Relationship Id="rId5" Type="http://schemas.microsoft.com/office/2011/relationships/inkAction" Target="../ink/inkAction56.xml"/><Relationship Id="rId4" Type="http://schemas.openxmlformats.org/officeDocument/2006/relationships/image" Target="../media/image11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microsoft.com/office/2011/relationships/inkAction" Target="../ink/inkAction57.xml"/><Relationship Id="rId5" Type="http://schemas.openxmlformats.org/officeDocument/2006/relationships/image" Target="../media/image371.png"/><Relationship Id="rId4" Type="http://schemas.openxmlformats.org/officeDocument/2006/relationships/image" Target="../media/image10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microsoft.com/office/2011/relationships/inkAction" Target="../ink/inkAction58.xml"/><Relationship Id="rId4" Type="http://schemas.openxmlformats.org/officeDocument/2006/relationships/image" Target="../media/image3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7" Type="http://schemas.openxmlformats.org/officeDocument/2006/relationships/image" Target="../media/image4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microsoft.com/office/2011/relationships/inkAction" Target="../ink/inkAction59.xml"/><Relationship Id="rId5" Type="http://schemas.openxmlformats.org/officeDocument/2006/relationships/image" Target="../media/image413.png"/><Relationship Id="rId4" Type="http://schemas.openxmlformats.org/officeDocument/2006/relationships/image" Target="../media/image12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3" Type="http://schemas.openxmlformats.org/officeDocument/2006/relationships/customXml" Target="../ink/ink6.xml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400.png"/><Relationship Id="rId5" Type="http://schemas.openxmlformats.org/officeDocument/2006/relationships/image" Target="../media/image1310.png"/><Relationship Id="rId10" Type="http://schemas.openxmlformats.org/officeDocument/2006/relationships/image" Target="../media/image441.png"/><Relationship Id="rId4" Type="http://schemas.openxmlformats.org/officeDocument/2006/relationships/image" Target="../media/image1220.png"/><Relationship Id="rId9" Type="http://schemas.microsoft.com/office/2011/relationships/inkAction" Target="../ink/inkAction6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451.png"/><Relationship Id="rId7" Type="http://schemas.openxmlformats.org/officeDocument/2006/relationships/image" Target="../media/image2200.png"/><Relationship Id="rId12" Type="http://schemas.microsoft.com/office/2011/relationships/inkAction" Target="../ink/inkAction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100.png"/><Relationship Id="rId11" Type="http://schemas.openxmlformats.org/officeDocument/2006/relationships/image" Target="../media/image2900.png"/><Relationship Id="rId5" Type="http://schemas.openxmlformats.org/officeDocument/2006/relationships/image" Target="../media/image2000.png"/><Relationship Id="rId10" Type="http://schemas.openxmlformats.org/officeDocument/2006/relationships/image" Target="../media/image25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71.png"/><Relationship Id="rId3" Type="http://schemas.openxmlformats.org/officeDocument/2006/relationships/image" Target="../media/image2000.png"/><Relationship Id="rId7" Type="http://schemas.openxmlformats.org/officeDocument/2006/relationships/image" Target="../media/image46.png"/><Relationship Id="rId12" Type="http://schemas.microsoft.com/office/2011/relationships/inkAction" Target="../ink/inkAction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10" Type="http://schemas.openxmlformats.org/officeDocument/2006/relationships/image" Target="../media/image411.png"/><Relationship Id="rId4" Type="http://schemas.openxmlformats.org/officeDocument/2006/relationships/image" Target="../media/image2100.png"/><Relationship Id="rId9" Type="http://schemas.openxmlformats.org/officeDocument/2006/relationships/image" Target="../media/image40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400.png"/><Relationship Id="rId11" Type="http://schemas.openxmlformats.org/officeDocument/2006/relationships/image" Target="../media/image481.png"/><Relationship Id="rId10" Type="http://schemas.microsoft.com/office/2011/relationships/inkAction" Target="../ink/inkAction63.xml"/><Relationship Id="rId4" Type="http://schemas.openxmlformats.org/officeDocument/2006/relationships/image" Target="../media/image1220.png"/><Relationship Id="rId9" Type="http://schemas.openxmlformats.org/officeDocument/2006/relationships/image" Target="../media/image43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ustomXml" Target="../ink/ink8.xml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440.png"/><Relationship Id="rId5" Type="http://schemas.openxmlformats.org/officeDocument/2006/relationships/image" Target="../media/image1310.png"/><Relationship Id="rId10" Type="http://schemas.openxmlformats.org/officeDocument/2006/relationships/image" Target="../media/image500.png"/><Relationship Id="rId4" Type="http://schemas.openxmlformats.org/officeDocument/2006/relationships/image" Target="../media/image1220.png"/><Relationship Id="rId9" Type="http://schemas.microsoft.com/office/2011/relationships/inkAction" Target="../ink/inkAction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93.png"/><Relationship Id="rId5" Type="http://schemas.microsoft.com/office/2011/relationships/inkAction" Target="../ink/inkAction9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2000.png"/><Relationship Id="rId7" Type="http://schemas.microsoft.com/office/2011/relationships/inkAction" Target="../ink/inkAction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20.png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66.xml"/><Relationship Id="rId5" Type="http://schemas.openxmlformats.org/officeDocument/2006/relationships/image" Target="../media/image53.png"/><Relationship Id="rId4" Type="http://schemas.openxmlformats.org/officeDocument/2006/relationships/image" Target="../media/image470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3" Type="http://schemas.openxmlformats.org/officeDocument/2006/relationships/image" Target="../media/image2000.png"/><Relationship Id="rId17" Type="http://schemas.microsoft.com/office/2011/relationships/inkAction" Target="../ink/inkAction6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0.png"/><Relationship Id="rId1" Type="http://schemas.openxmlformats.org/officeDocument/2006/relationships/tags" Target="../tags/tag60.xml"/><Relationship Id="rId6" Type="http://schemas.openxmlformats.org/officeDocument/2006/relationships/image" Target="../media/image83.png"/><Relationship Id="rId5" Type="http://schemas.openxmlformats.org/officeDocument/2006/relationships/image" Target="../media/image73.png"/><Relationship Id="rId15" Type="http://schemas.openxmlformats.org/officeDocument/2006/relationships/image" Target="../media/image630.png"/><Relationship Id="rId23" Type="http://schemas.openxmlformats.org/officeDocument/2006/relationships/image" Target="../media/image530.png"/><Relationship Id="rId4" Type="http://schemas.openxmlformats.org/officeDocument/2006/relationships/image" Target="../media/image460.png"/><Relationship Id="rId1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2000.png"/><Relationship Id="rId7" Type="http://schemas.openxmlformats.org/officeDocument/2006/relationships/image" Target="../media/image610.png"/><Relationship Id="rId12" Type="http://schemas.microsoft.com/office/2011/relationships/inkAction" Target="../ink/inkAction68.xml"/><Relationship Id="rId17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83.png"/><Relationship Id="rId11" Type="http://schemas.openxmlformats.org/officeDocument/2006/relationships/image" Target="../media/image152.png"/><Relationship Id="rId5" Type="http://schemas.openxmlformats.org/officeDocument/2006/relationships/image" Target="../media/image149.png"/><Relationship Id="rId10" Type="http://schemas.openxmlformats.org/officeDocument/2006/relationships/image" Target="../media/image151.png"/><Relationship Id="rId4" Type="http://schemas.openxmlformats.org/officeDocument/2006/relationships/image" Target="../media/image460.png"/><Relationship Id="rId9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13" Type="http://schemas.microsoft.com/office/2011/relationships/inkAction" Target="../ink/inkAction69.xml"/><Relationship Id="rId3" Type="http://schemas.openxmlformats.org/officeDocument/2006/relationships/image" Target="../media/image2000.png"/><Relationship Id="rId12" Type="http://schemas.openxmlformats.org/officeDocument/2006/relationships/image" Target="../media/image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53.png"/><Relationship Id="rId5" Type="http://schemas.openxmlformats.org/officeDocument/2006/relationships/image" Target="../media/image149.png"/><Relationship Id="rId4" Type="http://schemas.openxmlformats.org/officeDocument/2006/relationships/image" Target="../media/image460.png"/><Relationship Id="rId9" Type="http://schemas.openxmlformats.org/officeDocument/2006/relationships/image" Target="../media/image720.png"/><Relationship Id="rId14" Type="http://schemas.openxmlformats.org/officeDocument/2006/relationships/image" Target="../media/image5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7" Type="http://schemas.openxmlformats.org/officeDocument/2006/relationships/image" Target="../media/image1250.png"/><Relationship Id="rId12" Type="http://schemas.openxmlformats.org/officeDocument/2006/relationships/image" Target="../media/image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780.png"/><Relationship Id="rId11" Type="http://schemas.microsoft.com/office/2011/relationships/inkAction" Target="../ink/inkAction70.xml"/><Relationship Id="rId10" Type="http://schemas.openxmlformats.org/officeDocument/2006/relationships/image" Target="../media/image1280.png"/><Relationship Id="rId9" Type="http://schemas.openxmlformats.org/officeDocument/2006/relationships/image" Target="../media/image12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3" Type="http://schemas.openxmlformats.org/officeDocument/2006/relationships/image" Target="../media/image780.png"/><Relationship Id="rId7" Type="http://schemas.openxmlformats.org/officeDocument/2006/relationships/image" Target="../media/image6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601.png"/><Relationship Id="rId11" Type="http://schemas.openxmlformats.org/officeDocument/2006/relationships/image" Target="../media/image600.png"/><Relationship Id="rId5" Type="http://schemas.openxmlformats.org/officeDocument/2006/relationships/image" Target="../media/image1411.png"/><Relationship Id="rId10" Type="http://schemas.microsoft.com/office/2011/relationships/inkAction" Target="../ink/inkAction71.xml"/><Relationship Id="rId4" Type="http://schemas.openxmlformats.org/officeDocument/2006/relationships/image" Target="../media/image1250.png"/><Relationship Id="rId9" Type="http://schemas.openxmlformats.org/officeDocument/2006/relationships/image" Target="../media/image14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12" Type="http://schemas.openxmlformats.org/officeDocument/2006/relationships/image" Target="../media/image6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471.png"/><Relationship Id="rId11" Type="http://schemas.microsoft.com/office/2011/relationships/inkAction" Target="../ink/inkAction72.xml"/><Relationship Id="rId5" Type="http://schemas.openxmlformats.org/officeDocument/2006/relationships/image" Target="../media/image1460.png"/><Relationship Id="rId10" Type="http://schemas.openxmlformats.org/officeDocument/2006/relationships/image" Target="../media/image163.png"/><Relationship Id="rId4" Type="http://schemas.openxmlformats.org/officeDocument/2006/relationships/image" Target="../media/image1250.png"/><Relationship Id="rId9" Type="http://schemas.openxmlformats.org/officeDocument/2006/relationships/image" Target="../media/image1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25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1.png"/><Relationship Id="rId10" Type="http://schemas.openxmlformats.org/officeDocument/2006/relationships/image" Target="../media/image165.png"/><Relationship Id="rId9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45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0.png"/><Relationship Id="rId1" Type="http://schemas.openxmlformats.org/officeDocument/2006/relationships/tags" Target="../tags/tag66.xml"/><Relationship Id="rId6" Type="http://schemas.openxmlformats.org/officeDocument/2006/relationships/image" Target="../media/image440.png"/><Relationship Id="rId5" Type="http://schemas.openxmlformats.org/officeDocument/2006/relationships/image" Target="../media/image1310.png"/><Relationship Id="rId15" Type="http://schemas.microsoft.com/office/2011/relationships/inkAction" Target="../ink/inkAction73.xml"/><Relationship Id="rId4" Type="http://schemas.openxmlformats.org/officeDocument/2006/relationships/image" Target="../media/image1220.png"/><Relationship Id="rId1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07876"/>
            <a:ext cx="12192000" cy="122364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Covariant Derivative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5400" dirty="0">
                <a:solidFill>
                  <a:srgbClr val="C00000"/>
                </a:solidFill>
                <a:latin typeface="+mn-lt"/>
              </a:rPr>
              <a:t>(Curved Surface Definition)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And Parallel Transport</a:t>
            </a:r>
            <a:endParaRPr lang="en-CA" sz="8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3231-BD98-4611-A9C8-B70F8EC7A0A6}"/>
              </a:ext>
            </a:extLst>
          </p:cNvPr>
          <p:cNvSpPr txBox="1">
            <a:spLocks/>
          </p:cNvSpPr>
          <p:nvPr/>
        </p:nvSpPr>
        <p:spPr>
          <a:xfrm>
            <a:off x="333375" y="4804879"/>
            <a:ext cx="11525250" cy="16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(See Video 17 on </a:t>
            </a:r>
            <a:r>
              <a:rPr lang="en-US" sz="4400" u="sng" dirty="0">
                <a:solidFill>
                  <a:srgbClr val="FF0000"/>
                </a:solidFill>
              </a:rPr>
              <a:t>Flat Space Definition</a:t>
            </a:r>
            <a:r>
              <a:rPr lang="en-US" sz="4400" dirty="0"/>
              <a:t>)</a:t>
            </a:r>
          </a:p>
          <a:p>
            <a:pPr marL="0" indent="0" algn="ctr">
              <a:buNone/>
            </a:pPr>
            <a:r>
              <a:rPr lang="en-US" sz="4400" dirty="0"/>
              <a:t>(Links in the description)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6613B0-3EC7-4AC4-BFB6-30F5A1835F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4640" y="3682080"/>
              <a:ext cx="7927200" cy="240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6613B0-3EC7-4AC4-BFB6-30F5A1835F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5280" y="3672720"/>
                <a:ext cx="7945920" cy="242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5"/>
    </mc:Choice>
    <mc:Fallback xmlns="">
      <p:transition spd="slow" advTm="17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CEFD1-76D9-4FBD-9F84-510E6C80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5918643" y="547961"/>
            <a:ext cx="5590925" cy="57620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2C24A-AD20-46FA-BE1F-C0804985A1FA}"/>
              </a:ext>
            </a:extLst>
          </p:cNvPr>
          <p:cNvCxnSpPr>
            <a:cxnSpLocks/>
          </p:cNvCxnSpPr>
          <p:nvPr/>
        </p:nvCxnSpPr>
        <p:spPr>
          <a:xfrm>
            <a:off x="10545635" y="3185602"/>
            <a:ext cx="1543051" cy="235921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9C5F2-2B07-43DB-8062-74BD8C123751}"/>
              </a:ext>
            </a:extLst>
          </p:cNvPr>
          <p:cNvCxnSpPr>
            <a:cxnSpLocks/>
          </p:cNvCxnSpPr>
          <p:nvPr/>
        </p:nvCxnSpPr>
        <p:spPr>
          <a:xfrm>
            <a:off x="8817655" y="1409999"/>
            <a:ext cx="1543051" cy="23592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120CAD-7F9D-4B94-8E2F-DBFE58767A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49960" y="3839400"/>
              <a:ext cx="1140840" cy="138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120CAD-7F9D-4B94-8E2F-DBFE58767A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40600" y="3830040"/>
                <a:ext cx="1159560" cy="140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751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9"/>
    </mc:Choice>
    <mc:Fallback xmlns="">
      <p:transition spd="slow" advTm="1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08 L 0.14388 0.2569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BD9BD4-7F0F-4B86-A810-FE07B0A1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370" y="1098624"/>
            <a:ext cx="3275502" cy="4571145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4D9FE9A-D529-47D9-B86C-01930545EEA8}"/>
              </a:ext>
            </a:extLst>
          </p:cNvPr>
          <p:cNvSpPr/>
          <p:nvPr/>
        </p:nvSpPr>
        <p:spPr>
          <a:xfrm rot="5400000">
            <a:off x="2807383" y="1358076"/>
            <a:ext cx="1217721" cy="3287748"/>
          </a:xfrm>
          <a:prstGeom prst="arc">
            <a:avLst>
              <a:gd name="adj1" fmla="val 18593523"/>
              <a:gd name="adj2" fmla="val 354689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3BB96A-83E7-4F24-9453-0C551DC87FC2}"/>
              </a:ext>
            </a:extLst>
          </p:cNvPr>
          <p:cNvGrpSpPr/>
          <p:nvPr/>
        </p:nvGrpSpPr>
        <p:grpSpPr>
          <a:xfrm>
            <a:off x="6713172" y="893219"/>
            <a:ext cx="3632102" cy="3644349"/>
            <a:chOff x="6713172" y="893219"/>
            <a:chExt cx="3632102" cy="3644349"/>
          </a:xfrm>
        </p:grpSpPr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7593B031-355E-405D-AEB4-FF25E9BD7979}"/>
                </a:ext>
              </a:extLst>
            </p:cNvPr>
            <p:cNvSpPr/>
            <p:nvPr/>
          </p:nvSpPr>
          <p:spPr>
            <a:xfrm>
              <a:off x="6713172" y="893219"/>
              <a:ext cx="3631096" cy="3631096"/>
            </a:xfrm>
            <a:prstGeom prst="pie">
              <a:avLst>
                <a:gd name="adj1" fmla="val 9253842"/>
                <a:gd name="adj2" fmla="val 5470628"/>
              </a:avLst>
            </a:prstGeom>
            <a:solidFill>
              <a:srgbClr val="C00000"/>
            </a:solidFill>
            <a:ln w="76200">
              <a:solidFill>
                <a:srgbClr val="6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62926C2B-447A-4532-91F6-EDC8CD678581}"/>
                </a:ext>
              </a:extLst>
            </p:cNvPr>
            <p:cNvSpPr/>
            <p:nvPr/>
          </p:nvSpPr>
          <p:spPr>
            <a:xfrm rot="5400000">
              <a:off x="6714178" y="906472"/>
              <a:ext cx="3631095" cy="3631097"/>
            </a:xfrm>
            <a:prstGeom prst="arc">
              <a:avLst>
                <a:gd name="adj1" fmla="val 17118321"/>
                <a:gd name="adj2" fmla="val 16091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1E4F32D-2225-4970-A5BE-73F6872EA0A7}"/>
              </a:ext>
            </a:extLst>
          </p:cNvPr>
          <p:cNvGrpSpPr/>
          <p:nvPr/>
        </p:nvGrpSpPr>
        <p:grpSpPr>
          <a:xfrm>
            <a:off x="8454468" y="3199964"/>
            <a:ext cx="1833490" cy="2648705"/>
            <a:chOff x="8454468" y="3199964"/>
            <a:chExt cx="1833490" cy="26487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FB9589-C44F-4265-A178-C64216F67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4468" y="4497811"/>
              <a:ext cx="48336" cy="1350858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56E9218-D40C-4BBA-B5B9-ADCB3642B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0642" y="4318911"/>
              <a:ext cx="48336" cy="1350858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0D198A-0455-4BD1-A1DF-1ADCD89E5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6816" y="3875393"/>
              <a:ext cx="48336" cy="1350858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4EB399-BC9D-4931-8A8F-6C7F69657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622" y="3199964"/>
              <a:ext cx="48336" cy="1350858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53E893-BE88-4971-ADAC-D1323D837EC5}"/>
              </a:ext>
            </a:extLst>
          </p:cNvPr>
          <p:cNvGrpSpPr/>
          <p:nvPr/>
        </p:nvGrpSpPr>
        <p:grpSpPr>
          <a:xfrm>
            <a:off x="2314028" y="3494827"/>
            <a:ext cx="1769300" cy="750783"/>
            <a:chOff x="596529" y="1831150"/>
            <a:chExt cx="3582544" cy="152021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C2AF3A-0155-4B26-9874-CEA0D8F13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9" y="1831150"/>
              <a:ext cx="601626" cy="1423129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D4C949-A16D-483D-974A-A9397063C59B}"/>
                </a:ext>
              </a:extLst>
            </p:cNvPr>
            <p:cNvCxnSpPr>
              <a:cxnSpLocks/>
            </p:cNvCxnSpPr>
            <p:nvPr/>
          </p:nvCxnSpPr>
          <p:spPr>
            <a:xfrm rot="20415586" flipH="1">
              <a:off x="2856415" y="2184785"/>
              <a:ext cx="1322658" cy="548109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9BE8EC-52FF-4FB9-933A-4690186F02A0}"/>
                </a:ext>
              </a:extLst>
            </p:cNvPr>
            <p:cNvCxnSpPr>
              <a:cxnSpLocks/>
            </p:cNvCxnSpPr>
            <p:nvPr/>
          </p:nvCxnSpPr>
          <p:spPr>
            <a:xfrm rot="20974322" flipH="1">
              <a:off x="1842394" y="2300622"/>
              <a:ext cx="1297847" cy="84122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5001157-800B-4BD0-9DF6-6F8D1653CE36}"/>
                </a:ext>
              </a:extLst>
            </p:cNvPr>
            <p:cNvCxnSpPr>
              <a:cxnSpLocks/>
            </p:cNvCxnSpPr>
            <p:nvPr/>
          </p:nvCxnSpPr>
          <p:spPr>
            <a:xfrm rot="21504908" flipH="1">
              <a:off x="980105" y="2161602"/>
              <a:ext cx="984933" cy="1189761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3F6CA3-2FBC-416E-9F21-493997B0DF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8840" y="318240"/>
              <a:ext cx="10332360" cy="4496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3F6CA3-2FBC-416E-9F21-493997B0D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9480" y="308880"/>
                <a:ext cx="10351080" cy="451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003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4"/>
    </mc:Choice>
    <mc:Fallback xmlns="">
      <p:transition spd="slow" advTm="6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8487843" y="378542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843" y="37767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AB66A19-CAF5-4823-8F2A-8B36B083D57A}"/>
              </a:ext>
            </a:extLst>
          </p:cNvPr>
          <p:cNvGrpSpPr/>
          <p:nvPr/>
        </p:nvGrpSpPr>
        <p:grpSpPr>
          <a:xfrm>
            <a:off x="534088" y="437322"/>
            <a:ext cx="4441118" cy="4640534"/>
            <a:chOff x="940881" y="774142"/>
            <a:chExt cx="4441118" cy="46405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84E1B7-5486-42DB-947E-EAB93479CB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ACD7C5-8C10-488E-86F9-E02C7B0B9D4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9458BF-D925-45E5-B7BA-959B58AEFD5F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3FC2E7F-919C-4A53-873E-203C21566694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88D0D4-44CC-466B-AC13-FB3214280C57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85F5C-3596-4CC9-B92E-B4A04FCC0E01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C2C1B49-8DBB-416D-948F-F10DC9598715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E5F4EF-A1DF-44F2-991F-13D4DD3B8E0B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/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DE89940-94DF-402A-849D-481FDFA130E8}"/>
                  </a:ext>
                </a:extLst>
              </p:cNvPr>
              <p:cNvSpPr txBox="1"/>
              <p:nvPr/>
            </p:nvSpPr>
            <p:spPr>
              <a:xfrm>
                <a:off x="46439" y="3499826"/>
                <a:ext cx="10923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DE89940-94DF-402A-849D-481FDFA13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" y="3499826"/>
                <a:ext cx="109236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58FFE8-7DAF-4221-AD61-569DD95C8C18}"/>
              </a:ext>
            </a:extLst>
          </p:cNvPr>
          <p:cNvCxnSpPr>
            <a:cxnSpLocks/>
          </p:cNvCxnSpPr>
          <p:nvPr/>
        </p:nvCxnSpPr>
        <p:spPr>
          <a:xfrm flipH="1">
            <a:off x="596529" y="1831150"/>
            <a:ext cx="601626" cy="1423129"/>
          </a:xfrm>
          <a:prstGeom prst="straightConnector1">
            <a:avLst/>
          </a:prstGeom>
          <a:ln w="101600">
            <a:solidFill>
              <a:srgbClr val="4F227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68F289-DBD1-4A43-B36A-D7AC3B5556BF}"/>
                  </a:ext>
                </a:extLst>
              </p:cNvPr>
              <p:cNvSpPr txBox="1"/>
              <p:nvPr/>
            </p:nvSpPr>
            <p:spPr>
              <a:xfrm>
                <a:off x="306974" y="5102250"/>
                <a:ext cx="11651832" cy="164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68F289-DBD1-4A43-B36A-D7AC3B55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4" y="5102250"/>
                <a:ext cx="11651832" cy="16437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6EF993-7859-4400-AF1A-E3300CD86776}"/>
              </a:ext>
            </a:extLst>
          </p:cNvPr>
          <p:cNvCxnSpPr>
            <a:cxnSpLocks/>
          </p:cNvCxnSpPr>
          <p:nvPr/>
        </p:nvCxnSpPr>
        <p:spPr>
          <a:xfrm rot="20415586" flipH="1">
            <a:off x="2856415" y="2184785"/>
            <a:ext cx="1322658" cy="54810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7A4C4A-B92E-405F-9076-90D75A8F0BBB}"/>
              </a:ext>
            </a:extLst>
          </p:cNvPr>
          <p:cNvCxnSpPr>
            <a:cxnSpLocks/>
          </p:cNvCxnSpPr>
          <p:nvPr/>
        </p:nvCxnSpPr>
        <p:spPr>
          <a:xfrm rot="20974322" flipH="1">
            <a:off x="1842394" y="2300622"/>
            <a:ext cx="1297847" cy="841220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2D65A8-9103-43AF-A9E3-D53F218D1834}"/>
              </a:ext>
            </a:extLst>
          </p:cNvPr>
          <p:cNvCxnSpPr>
            <a:cxnSpLocks/>
          </p:cNvCxnSpPr>
          <p:nvPr/>
        </p:nvCxnSpPr>
        <p:spPr>
          <a:xfrm rot="21504908" flipH="1">
            <a:off x="980105" y="2161602"/>
            <a:ext cx="984933" cy="1189761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46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1"/>
    </mc:Choice>
    <mc:Fallback xmlns="">
      <p:transition advTm="1221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D8CFF-D63E-40AE-A52C-A390B2ED4E84}"/>
                  </a:ext>
                </a:extLst>
              </p:cNvPr>
              <p:cNvSpPr txBox="1"/>
              <p:nvPr/>
            </p:nvSpPr>
            <p:spPr>
              <a:xfrm>
                <a:off x="6807200" y="154691"/>
                <a:ext cx="6096000" cy="109446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36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6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D8CFF-D63E-40AE-A52C-A390B2ED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0" y="154691"/>
                <a:ext cx="6096000" cy="1094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708082-E96E-440B-AF86-58892B3DDB31}"/>
                  </a:ext>
                </a:extLst>
              </p:cNvPr>
              <p:cNvSpPr txBox="1"/>
              <p:nvPr/>
            </p:nvSpPr>
            <p:spPr>
              <a:xfrm>
                <a:off x="0" y="185694"/>
                <a:ext cx="7734229" cy="103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708082-E96E-440B-AF86-58892B3D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694"/>
                <a:ext cx="7734229" cy="1032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A10-94CE-42B6-92B4-3B209E238D72}"/>
                  </a:ext>
                </a:extLst>
              </p:cNvPr>
              <p:cNvSpPr txBox="1"/>
              <p:nvPr/>
            </p:nvSpPr>
            <p:spPr>
              <a:xfrm>
                <a:off x="348342" y="1431267"/>
                <a:ext cx="13235136" cy="119654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‖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A10-94CE-42B6-92B4-3B209E23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" y="1431267"/>
                <a:ext cx="13235136" cy="119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A20834-FF2C-4D1C-A5CA-3701BD30F7C0}"/>
                  </a:ext>
                </a:extLst>
              </p:cNvPr>
              <p:cNvSpPr txBox="1"/>
              <p:nvPr/>
            </p:nvSpPr>
            <p:spPr>
              <a:xfrm>
                <a:off x="348342" y="2686597"/>
                <a:ext cx="10697028" cy="40328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360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36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36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3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36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A20834-FF2C-4D1C-A5CA-3701BD30F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" y="2686597"/>
                <a:ext cx="10697028" cy="4032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C57838-5903-4331-A90D-24520D2D9421}"/>
              </a:ext>
            </a:extLst>
          </p:cNvPr>
          <p:cNvCxnSpPr/>
          <p:nvPr/>
        </p:nvCxnSpPr>
        <p:spPr>
          <a:xfrm>
            <a:off x="212035" y="1431267"/>
            <a:ext cx="11701669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416F80-E262-4D64-A356-B8316FF763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4720" y="3757436"/>
              <a:ext cx="8726760" cy="280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416F80-E262-4D64-A356-B8316FF763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5360" y="3748076"/>
                <a:ext cx="8745480" cy="282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367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5"/>
    </mc:Choice>
    <mc:Fallback xmlns="">
      <p:transition spd="slow" advTm="41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D8CFF-D63E-40AE-A52C-A390B2ED4E84}"/>
                  </a:ext>
                </a:extLst>
              </p:cNvPr>
              <p:cNvSpPr txBox="1"/>
              <p:nvPr/>
            </p:nvSpPr>
            <p:spPr>
              <a:xfrm>
                <a:off x="6807200" y="154691"/>
                <a:ext cx="6096000" cy="109446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36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6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36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D8CFF-D63E-40AE-A52C-A390B2ED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0" y="154691"/>
                <a:ext cx="6096000" cy="1094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708082-E96E-440B-AF86-58892B3DDB31}"/>
                  </a:ext>
                </a:extLst>
              </p:cNvPr>
              <p:cNvSpPr txBox="1"/>
              <p:nvPr/>
            </p:nvSpPr>
            <p:spPr>
              <a:xfrm>
                <a:off x="0" y="185694"/>
                <a:ext cx="7734229" cy="103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708082-E96E-440B-AF86-58892B3D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5694"/>
                <a:ext cx="7734229" cy="1032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A10-94CE-42B6-92B4-3B209E238D72}"/>
                  </a:ext>
                </a:extLst>
              </p:cNvPr>
              <p:cNvSpPr txBox="1"/>
              <p:nvPr/>
            </p:nvSpPr>
            <p:spPr>
              <a:xfrm>
                <a:off x="348342" y="1431267"/>
                <a:ext cx="13235136" cy="119654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‖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C39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E3A10-94CE-42B6-92B4-3B209E23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" y="1431267"/>
                <a:ext cx="13235136" cy="119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A20834-FF2C-4D1C-A5CA-3701BD30F7C0}"/>
                  </a:ext>
                </a:extLst>
              </p:cNvPr>
              <p:cNvSpPr txBox="1"/>
              <p:nvPr/>
            </p:nvSpPr>
            <p:spPr>
              <a:xfrm>
                <a:off x="348342" y="2686597"/>
                <a:ext cx="10697028" cy="40328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func>
                                <m:func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6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360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36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36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3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36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8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A20834-FF2C-4D1C-A5CA-3701BD30F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" y="2686597"/>
                <a:ext cx="10697028" cy="4032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C57838-5903-4331-A90D-24520D2D9421}"/>
              </a:ext>
            </a:extLst>
          </p:cNvPr>
          <p:cNvCxnSpPr/>
          <p:nvPr/>
        </p:nvCxnSpPr>
        <p:spPr>
          <a:xfrm>
            <a:off x="212035" y="1431267"/>
            <a:ext cx="11701669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416F80-E262-4D64-A356-B8316FF763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4720" y="3757436"/>
              <a:ext cx="8726760" cy="280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416F80-E262-4D64-A356-B8316FF763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5360" y="3748076"/>
                <a:ext cx="8745480" cy="2827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D35F5D6-F442-4ABF-AAE7-1BE002DD5F45}"/>
              </a:ext>
            </a:extLst>
          </p:cNvPr>
          <p:cNvSpPr txBox="1"/>
          <p:nvPr/>
        </p:nvSpPr>
        <p:spPr>
          <a:xfrm>
            <a:off x="1842052" y="6149559"/>
            <a:ext cx="902920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Parallel transport</a:t>
            </a:r>
            <a:r>
              <a:rPr lang="en-US" sz="3600" dirty="0"/>
              <a:t> keeps vector length constant!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7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5"/>
    </mc:Choice>
    <mc:Fallback xmlns="">
      <p:transition spd="slow" advTm="41115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ABE714C1-7D04-42EB-8D93-2C5BC33932B3}"/>
              </a:ext>
            </a:extLst>
          </p:cNvPr>
          <p:cNvSpPr txBox="1"/>
          <p:nvPr/>
        </p:nvSpPr>
        <p:spPr>
          <a:xfrm>
            <a:off x="161045" y="211411"/>
            <a:ext cx="593495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It’s </a:t>
            </a:r>
            <a:r>
              <a:rPr lang="en-US" sz="4000" b="1" dirty="0">
                <a:solidFill>
                  <a:srgbClr val="FF0000"/>
                </a:solidFill>
              </a:rPr>
              <a:t>impossible</a:t>
            </a:r>
            <a:r>
              <a:rPr lang="en-US" sz="4000" b="1" dirty="0"/>
              <a:t> to defined a “</a:t>
            </a:r>
            <a:r>
              <a:rPr lang="en-US" sz="4000" b="1" u="sng" dirty="0"/>
              <a:t>constant</a:t>
            </a:r>
            <a:r>
              <a:rPr lang="en-US" sz="4000" b="1" dirty="0"/>
              <a:t>” vector field on a curved surface.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DCFEC-3075-43D9-A078-F2F5D3AFAAFB}"/>
              </a:ext>
            </a:extLst>
          </p:cNvPr>
          <p:cNvSpPr txBox="1"/>
          <p:nvPr/>
        </p:nvSpPr>
        <p:spPr>
          <a:xfrm>
            <a:off x="165680" y="2486895"/>
            <a:ext cx="5934955" cy="36625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b="1" dirty="0"/>
              <a:t> of a vector along a curve</a:t>
            </a:r>
          </a:p>
          <a:p>
            <a:r>
              <a:rPr lang="en-US" sz="4000" b="1" dirty="0"/>
              <a:t>          </a:t>
            </a:r>
            <a:r>
              <a:rPr lang="en-US" sz="7200" b="1" dirty="0"/>
              <a:t>=</a:t>
            </a:r>
          </a:p>
          <a:p>
            <a:r>
              <a:rPr lang="en-US" sz="4000" b="1" dirty="0"/>
              <a:t>Closest we can get to a “constant” vector field.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E25244-D2F3-4251-A9CA-9637D9708454}"/>
              </a:ext>
            </a:extLst>
          </p:cNvPr>
          <p:cNvGrpSpPr/>
          <p:nvPr/>
        </p:nvGrpSpPr>
        <p:grpSpPr>
          <a:xfrm>
            <a:off x="6800721" y="244450"/>
            <a:ext cx="4484889" cy="4484889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DFC36-F9E3-4012-B5D7-73B986C5F9C7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3CE57-1C71-4EF1-8F63-50B16648874D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BD410891-B025-4215-9113-6ACBF33D1E42}"/>
              </a:ext>
            </a:extLst>
          </p:cNvPr>
          <p:cNvSpPr/>
          <p:nvPr/>
        </p:nvSpPr>
        <p:spPr>
          <a:xfrm rot="19776822">
            <a:off x="6917229" y="135607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D85606-087C-4D40-BA2D-951814BA5FB9}"/>
              </a:ext>
            </a:extLst>
          </p:cNvPr>
          <p:cNvGrpSpPr/>
          <p:nvPr/>
        </p:nvGrpSpPr>
        <p:grpSpPr>
          <a:xfrm>
            <a:off x="9043165" y="218634"/>
            <a:ext cx="2961049" cy="4638349"/>
            <a:chOff x="2848014" y="1331361"/>
            <a:chExt cx="2346740" cy="367606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75EE8C-2F3B-42B4-A254-D095AA20DCA9}"/>
                </a:ext>
              </a:extLst>
            </p:cNvPr>
            <p:cNvCxnSpPr>
              <a:cxnSpLocks/>
            </p:cNvCxnSpPr>
            <p:nvPr/>
          </p:nvCxnSpPr>
          <p:spPr>
            <a:xfrm>
              <a:off x="2848014" y="1331361"/>
              <a:ext cx="1543051" cy="235921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F2730A8-5DA0-4675-BEB1-6463AD5B264A}"/>
                </a:ext>
              </a:extLst>
            </p:cNvPr>
            <p:cNvCxnSpPr>
              <a:cxnSpLocks/>
            </p:cNvCxnSpPr>
            <p:nvPr/>
          </p:nvCxnSpPr>
          <p:spPr>
            <a:xfrm>
              <a:off x="4625234" y="3452213"/>
              <a:ext cx="0" cy="1555210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415205-3BCB-415F-A8BF-5ED9EA5B992C}"/>
                </a:ext>
              </a:extLst>
            </p:cNvPr>
            <p:cNvCxnSpPr>
              <a:cxnSpLocks/>
            </p:cNvCxnSpPr>
            <p:nvPr/>
          </p:nvCxnSpPr>
          <p:spPr>
            <a:xfrm rot="19500470">
              <a:off x="4830682" y="2365747"/>
              <a:ext cx="0" cy="155521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217B2D-22F7-4664-AD21-EEB65BF1566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17149" y="1368048"/>
              <a:ext cx="0" cy="1555210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7787832" y="41150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8832" y="410643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19093D5-8E2E-4CD8-A68B-6DE606BCC36B}"/>
              </a:ext>
            </a:extLst>
          </p:cNvPr>
          <p:cNvSpPr txBox="1"/>
          <p:nvPr/>
        </p:nvSpPr>
        <p:spPr>
          <a:xfrm>
            <a:off x="6209630" y="4919008"/>
            <a:ext cx="593495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Covariant Derivative </a:t>
            </a:r>
            <a:r>
              <a:rPr lang="en-US" sz="4000" b="1" dirty="0"/>
              <a:t>helps us find </a:t>
            </a:r>
            <a:r>
              <a:rPr lang="en-US" sz="4000" b="1" dirty="0">
                <a:solidFill>
                  <a:srgbClr val="FF0000"/>
                </a:solidFill>
              </a:rPr>
              <a:t>parallel transported </a:t>
            </a:r>
            <a:r>
              <a:rPr lang="en-US" sz="4000" b="1" dirty="0"/>
              <a:t>vector fields!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30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898"/>
    </mc:Choice>
    <mc:Fallback xmlns="">
      <p:transition advTm="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/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blipFill>
                <a:blip r:embed="rId3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/>
              <p:nvPr/>
            </p:nvSpPr>
            <p:spPr>
              <a:xfrm>
                <a:off x="133350" y="3549891"/>
                <a:ext cx="6762750" cy="327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549891"/>
                <a:ext cx="6762750" cy="3277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/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2CD6D7-AFDF-4238-A89A-AE153B356AC4}"/>
                  </a:ext>
                </a:extLst>
              </p:cNvPr>
              <p:cNvSpPr txBox="1"/>
              <p:nvPr/>
            </p:nvSpPr>
            <p:spPr>
              <a:xfrm>
                <a:off x="7077568" y="5237328"/>
                <a:ext cx="4723413" cy="13985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4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4000" b="1" dirty="0"/>
                  <a:t>means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parallel transport</a:t>
                </a:r>
                <a:r>
                  <a:rPr lang="en-US" sz="4000" b="1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2CD6D7-AFDF-4238-A89A-AE153B35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68" y="5237328"/>
                <a:ext cx="4723413" cy="1398588"/>
              </a:xfrm>
              <a:prstGeom prst="rect">
                <a:avLst/>
              </a:prstGeom>
              <a:blipFill>
                <a:blip r:embed="rId6"/>
                <a:stretch>
                  <a:fillRect t="-418" b="-1506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0E13F7-F808-4A37-A89B-F4BB08743F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9560" y="3431520"/>
              <a:ext cx="2387880" cy="320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0E13F7-F808-4A37-A89B-F4BB08743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0200" y="3422160"/>
                <a:ext cx="2406600" cy="322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08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1"/>
    </mc:Choice>
    <mc:Fallback xmlns="">
      <p:transition spd="slow" advTm="34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CEFD1-76D9-4FBD-9F84-510E6C80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5918643" y="547961"/>
            <a:ext cx="5590925" cy="57620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2C24A-AD20-46FA-BE1F-C0804985A1FA}"/>
              </a:ext>
            </a:extLst>
          </p:cNvPr>
          <p:cNvCxnSpPr>
            <a:cxnSpLocks/>
          </p:cNvCxnSpPr>
          <p:nvPr/>
        </p:nvCxnSpPr>
        <p:spPr>
          <a:xfrm>
            <a:off x="10545635" y="3185602"/>
            <a:ext cx="1543051" cy="235921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9C5F2-2B07-43DB-8062-74BD8C123751}"/>
              </a:ext>
            </a:extLst>
          </p:cNvPr>
          <p:cNvCxnSpPr>
            <a:cxnSpLocks/>
          </p:cNvCxnSpPr>
          <p:nvPr/>
        </p:nvCxnSpPr>
        <p:spPr>
          <a:xfrm>
            <a:off x="8817655" y="1409999"/>
            <a:ext cx="1543051" cy="23592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BE0441-FD2A-44C0-97FB-963AC39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64" y="606868"/>
            <a:ext cx="4855261" cy="162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65319A-7A1D-4194-B8A1-17A0B8B82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664225">
            <a:off x="1317086" y="2699984"/>
            <a:ext cx="3444299" cy="366561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F01295B-6D4A-4AD2-96D2-2EFDAF735C2A}"/>
              </a:ext>
            </a:extLst>
          </p:cNvPr>
          <p:cNvSpPr/>
          <p:nvPr/>
        </p:nvSpPr>
        <p:spPr>
          <a:xfrm>
            <a:off x="8719181" y="1322362"/>
            <a:ext cx="196947" cy="196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B4A410-B0C0-4AAB-9DC7-5F3123A144D5}"/>
              </a:ext>
            </a:extLst>
          </p:cNvPr>
          <p:cNvSpPr/>
          <p:nvPr/>
        </p:nvSpPr>
        <p:spPr>
          <a:xfrm>
            <a:off x="10447162" y="3078480"/>
            <a:ext cx="196947" cy="19694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5752A3-52E2-4E8D-8EAB-9E7DA01038A7}"/>
              </a:ext>
            </a:extLst>
          </p:cNvPr>
          <p:cNvSpPr/>
          <p:nvPr/>
        </p:nvSpPr>
        <p:spPr>
          <a:xfrm>
            <a:off x="2543352" y="1150304"/>
            <a:ext cx="315962" cy="31596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F85608-BA1A-4EB6-87FC-715E95E9B696}"/>
              </a:ext>
            </a:extLst>
          </p:cNvPr>
          <p:cNvSpPr/>
          <p:nvPr/>
        </p:nvSpPr>
        <p:spPr>
          <a:xfrm>
            <a:off x="2882866" y="5505947"/>
            <a:ext cx="423266" cy="42326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E353-8CBF-4B46-8974-86032BC441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5560" y="447120"/>
              <a:ext cx="2110320" cy="5040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E353-8CBF-4B46-8974-86032BC441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36200" y="437760"/>
                <a:ext cx="2129040" cy="505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2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67"/>
    </mc:Choice>
    <mc:Fallback xmlns="">
      <p:transition spd="slow" advTm="47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C1AD1D-012D-41F5-BA25-8B8345D80485}"/>
              </a:ext>
            </a:extLst>
          </p:cNvPr>
          <p:cNvGrpSpPr/>
          <p:nvPr/>
        </p:nvGrpSpPr>
        <p:grpSpPr>
          <a:xfrm>
            <a:off x="5918643" y="547961"/>
            <a:ext cx="6170043" cy="5762078"/>
            <a:chOff x="5827354" y="547961"/>
            <a:chExt cx="6170043" cy="57620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6CEFD1-76D9-4FBD-9F84-510E6C807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5827354" y="547961"/>
              <a:ext cx="5590925" cy="5762078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12071B-E24B-4AB7-A0DD-13BFD29600AF}"/>
                </a:ext>
              </a:extLst>
            </p:cNvPr>
            <p:cNvSpPr/>
            <p:nvPr/>
          </p:nvSpPr>
          <p:spPr>
            <a:xfrm>
              <a:off x="8627892" y="1322362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BAAB3A1-57D2-4ABA-91B9-EE4C43B78E19}"/>
                </a:ext>
              </a:extLst>
            </p:cNvPr>
            <p:cNvSpPr/>
            <p:nvPr/>
          </p:nvSpPr>
          <p:spPr>
            <a:xfrm>
              <a:off x="10355873" y="3078480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3A2C24A-AD20-46FA-BE1F-C0804985A1FA}"/>
                </a:ext>
              </a:extLst>
            </p:cNvPr>
            <p:cNvCxnSpPr>
              <a:cxnSpLocks/>
            </p:cNvCxnSpPr>
            <p:nvPr/>
          </p:nvCxnSpPr>
          <p:spPr>
            <a:xfrm>
              <a:off x="10454346" y="3185602"/>
              <a:ext cx="1543051" cy="235921"/>
            </a:xfrm>
            <a:prstGeom prst="straightConnector1">
              <a:avLst/>
            </a:prstGeom>
            <a:ln w="1016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0158737-C440-42C4-9B1B-A4AC4AC8A301}"/>
                </a:ext>
              </a:extLst>
            </p:cNvPr>
            <p:cNvSpPr/>
            <p:nvPr/>
          </p:nvSpPr>
          <p:spPr>
            <a:xfrm rot="19776822">
              <a:off x="7010466" y="1314737"/>
              <a:ext cx="3377192" cy="3944560"/>
            </a:xfrm>
            <a:prstGeom prst="arc">
              <a:avLst>
                <a:gd name="adj1" fmla="val 18069979"/>
                <a:gd name="adj2" fmla="val 15568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89C5F2-2B07-43DB-8062-74BD8C123751}"/>
                </a:ext>
              </a:extLst>
            </p:cNvPr>
            <p:cNvCxnSpPr>
              <a:cxnSpLocks/>
            </p:cNvCxnSpPr>
            <p:nvPr/>
          </p:nvCxnSpPr>
          <p:spPr>
            <a:xfrm>
              <a:off x="8726366" y="1409999"/>
              <a:ext cx="1543051" cy="235921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CB87E3-B24E-4208-B632-F4AF0C4F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14" y="861083"/>
            <a:ext cx="4527600" cy="1649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2C853-D385-42F6-8626-972832313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87"/>
          <a:stretch/>
        </p:blipFill>
        <p:spPr>
          <a:xfrm rot="15725227">
            <a:off x="1349901" y="2768137"/>
            <a:ext cx="3109161" cy="3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C4B206-9A69-48DF-9D54-633D6A614BE1}"/>
              </a:ext>
            </a:extLst>
          </p:cNvPr>
          <p:cNvSpPr txBox="1"/>
          <p:nvPr/>
        </p:nvSpPr>
        <p:spPr>
          <a:xfrm>
            <a:off x="408917" y="719382"/>
            <a:ext cx="5934955" cy="25545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 way of moving vectors around on a surface that “</a:t>
            </a:r>
            <a:r>
              <a:rPr lang="en-US" sz="4000" u="sng" dirty="0"/>
              <a:t>keeps them straight</a:t>
            </a:r>
            <a:r>
              <a:rPr lang="en-US" sz="4000" dirty="0"/>
              <a:t>”.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BF703-7308-47A5-8695-82D832B3EAD7}"/>
              </a:ext>
            </a:extLst>
          </p:cNvPr>
          <p:cNvGrpSpPr/>
          <p:nvPr/>
        </p:nvGrpSpPr>
        <p:grpSpPr>
          <a:xfrm>
            <a:off x="6639339" y="842458"/>
            <a:ext cx="4484889" cy="4484889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150ADE-F16B-45F5-8117-F58C99BAF113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3C73D9-2330-4A96-8A8D-4167483C197A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45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8"/>
    </mc:Choice>
    <mc:Fallback xmlns="">
      <p:transition spd="slow" advTm="1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302B05-1770-4004-B17C-03EE69EEEC8F}"/>
              </a:ext>
            </a:extLst>
          </p:cNvPr>
          <p:cNvGrpSpPr/>
          <p:nvPr/>
        </p:nvGrpSpPr>
        <p:grpSpPr>
          <a:xfrm>
            <a:off x="6639339" y="81982"/>
            <a:ext cx="5217624" cy="5628765"/>
            <a:chOff x="6639339" y="81982"/>
            <a:chExt cx="5217624" cy="562876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B40B982-CBE6-4BA1-A050-1D5910BD9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0979" y="3199108"/>
              <a:ext cx="873837" cy="77813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F5D712-BD1E-4F87-8BF9-0EF53B0C7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164525">
              <a:off x="10795535" y="2042600"/>
              <a:ext cx="873837" cy="7781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E3D0A-E2C1-47D9-A12E-DEF93768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73797">
              <a:off x="9918573" y="787275"/>
              <a:ext cx="873837" cy="7781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D2F4B6-3133-461C-90E1-A693CAACC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5524" y="81982"/>
              <a:ext cx="873837" cy="778131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9150ADE-F16B-45F5-8117-F58C99BAF113}"/>
                </a:ext>
              </a:extLst>
            </p:cNvPr>
            <p:cNvSpPr/>
            <p:nvPr/>
          </p:nvSpPr>
          <p:spPr>
            <a:xfrm>
              <a:off x="6639339" y="2232332"/>
              <a:ext cx="4484889" cy="201632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3C73D9-2330-4A96-8A8D-4167483C197A}"/>
                </a:ext>
              </a:extLst>
            </p:cNvPr>
            <p:cNvSpPr/>
            <p:nvPr/>
          </p:nvSpPr>
          <p:spPr>
            <a:xfrm>
              <a:off x="6639339" y="842458"/>
              <a:ext cx="4484889" cy="448488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28B1503-ECCF-4DEE-B211-DEA876C96CDA}"/>
                </a:ext>
              </a:extLst>
            </p:cNvPr>
            <p:cNvSpPr/>
            <p:nvPr/>
          </p:nvSpPr>
          <p:spPr>
            <a:xfrm rot="19776822">
              <a:off x="6755847" y="733615"/>
              <a:ext cx="4261244" cy="4977132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335417-7833-4631-911C-C5002BE81EDA}"/>
                </a:ext>
              </a:extLst>
            </p:cNvPr>
            <p:cNvSpPr/>
            <p:nvPr/>
          </p:nvSpPr>
          <p:spPr>
            <a:xfrm>
              <a:off x="8784650" y="719199"/>
              <a:ext cx="248502" cy="24850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AD9074-E78F-44F4-9004-038DA546BE4D}"/>
                </a:ext>
              </a:extLst>
            </p:cNvPr>
            <p:cNvSpPr/>
            <p:nvPr/>
          </p:nvSpPr>
          <p:spPr>
            <a:xfrm>
              <a:off x="10983952" y="3392327"/>
              <a:ext cx="248502" cy="24850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39B98D-0898-4FB8-B315-E0CF8C99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3" y="234969"/>
            <a:ext cx="6030515" cy="53700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64B131-E181-4E84-91B8-CD011295D6EB}"/>
              </a:ext>
            </a:extLst>
          </p:cNvPr>
          <p:cNvCxnSpPr>
            <a:cxnSpLocks/>
          </p:cNvCxnSpPr>
          <p:nvPr/>
        </p:nvCxnSpPr>
        <p:spPr>
          <a:xfrm>
            <a:off x="803153" y="2021312"/>
            <a:ext cx="4850671" cy="1498182"/>
          </a:xfrm>
          <a:prstGeom prst="straightConnector1">
            <a:avLst/>
          </a:prstGeom>
          <a:ln w="1905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05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4"/>
    </mc:Choice>
    <mc:Fallback xmlns="">
      <p:transition spd="slow" advTm="2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B40B982-CBE6-4BA1-A050-1D5910BD9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030979" y="3199108"/>
            <a:ext cx="873837" cy="7781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9F5D712-BD1E-4F87-8BF9-0EF53B0C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64525">
            <a:off x="10795535" y="2042600"/>
            <a:ext cx="873837" cy="778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DE3D0A-E2C1-47D9-A12E-DEF93768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3797">
            <a:off x="9918573" y="787275"/>
            <a:ext cx="873837" cy="778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D2F4B6-3133-461C-90E1-A693CAAC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24" y="81982"/>
            <a:ext cx="873837" cy="7781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9150ADE-F16B-45F5-8117-F58C99BAF113}"/>
              </a:ext>
            </a:extLst>
          </p:cNvPr>
          <p:cNvSpPr/>
          <p:nvPr/>
        </p:nvSpPr>
        <p:spPr>
          <a:xfrm>
            <a:off x="6639339" y="2232332"/>
            <a:ext cx="4484889" cy="2016326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3C73D9-2330-4A96-8A8D-4167483C197A}"/>
              </a:ext>
            </a:extLst>
          </p:cNvPr>
          <p:cNvSpPr/>
          <p:nvPr/>
        </p:nvSpPr>
        <p:spPr>
          <a:xfrm>
            <a:off x="6639339" y="842458"/>
            <a:ext cx="4484889" cy="448488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28B1503-ECCF-4DEE-B211-DEA876C96CDA}"/>
              </a:ext>
            </a:extLst>
          </p:cNvPr>
          <p:cNvSpPr/>
          <p:nvPr/>
        </p:nvSpPr>
        <p:spPr>
          <a:xfrm rot="19776822">
            <a:off x="6755847" y="73361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3335417-7833-4631-911C-C5002BE81EDA}"/>
              </a:ext>
            </a:extLst>
          </p:cNvPr>
          <p:cNvSpPr/>
          <p:nvPr/>
        </p:nvSpPr>
        <p:spPr>
          <a:xfrm>
            <a:off x="8784650" y="719199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AD9074-E78F-44F4-9004-038DA546BE4D}"/>
              </a:ext>
            </a:extLst>
          </p:cNvPr>
          <p:cNvSpPr/>
          <p:nvPr/>
        </p:nvSpPr>
        <p:spPr>
          <a:xfrm>
            <a:off x="10983952" y="3392327"/>
            <a:ext cx="248502" cy="24850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39B98D-0898-4FB8-B315-E0CF8C99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03" y="234969"/>
            <a:ext cx="6030515" cy="53700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24836D-BADA-484E-870F-BE5265FD9977}"/>
              </a:ext>
            </a:extLst>
          </p:cNvPr>
          <p:cNvCxnSpPr>
            <a:cxnSpLocks/>
          </p:cNvCxnSpPr>
          <p:nvPr/>
        </p:nvCxnSpPr>
        <p:spPr>
          <a:xfrm>
            <a:off x="803153" y="2021312"/>
            <a:ext cx="4850671" cy="1498182"/>
          </a:xfrm>
          <a:prstGeom prst="straightConnector1">
            <a:avLst/>
          </a:prstGeom>
          <a:ln w="1905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45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4"/>
    </mc:Choice>
    <mc:Fallback xmlns="">
      <p:transition spd="slow" advTm="2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1CA0C2A-F5C4-4A9B-810D-0B9C337178FA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2251B0-0BAB-451D-B4F8-29A8BBA1C5EF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633316B-0922-45A2-89FB-D5A72A3DE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581FC73-A71E-4245-A648-1B0C55CEC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C32C531-9215-46C1-939D-A95C5E9707E7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CB50DCC-D753-4FFD-8C6C-DBE3C65E34AC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9A34A9-9003-449B-BEF1-9CAEBCCA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03" y="234969"/>
            <a:ext cx="6030515" cy="537003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7892E0-9236-4368-8CDA-857BBAF51B0B}"/>
              </a:ext>
            </a:extLst>
          </p:cNvPr>
          <p:cNvCxnSpPr>
            <a:cxnSpLocks/>
          </p:cNvCxnSpPr>
          <p:nvPr/>
        </p:nvCxnSpPr>
        <p:spPr>
          <a:xfrm>
            <a:off x="803153" y="2021312"/>
            <a:ext cx="4850671" cy="1498182"/>
          </a:xfrm>
          <a:prstGeom prst="straightConnector1">
            <a:avLst/>
          </a:prstGeom>
          <a:ln w="1905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2">
        <p:fade/>
      </p:transition>
    </mc:Choice>
    <mc:Fallback xmlns="">
      <p:transition spd="med" advTm="562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C4B206-9A69-48DF-9D54-633D6A614BE1}"/>
              </a:ext>
            </a:extLst>
          </p:cNvPr>
          <p:cNvSpPr txBox="1"/>
          <p:nvPr/>
        </p:nvSpPr>
        <p:spPr>
          <a:xfrm>
            <a:off x="408917" y="719382"/>
            <a:ext cx="5934955" cy="25545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 way of moving vectors around on a surface that “</a:t>
            </a:r>
            <a:r>
              <a:rPr lang="en-US" sz="4000" u="sng" dirty="0"/>
              <a:t>keeps them </a:t>
            </a:r>
            <a:r>
              <a:rPr lang="en-US" sz="4000" u="sng"/>
              <a:t>straight</a:t>
            </a:r>
            <a:r>
              <a:rPr lang="en-US" sz="4000"/>
              <a:t>”.</a:t>
            </a:r>
            <a:endParaRPr lang="en-US" sz="4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E71A1-8DC5-4D9C-A851-260D281CE1CB}"/>
              </a:ext>
            </a:extLst>
          </p:cNvPr>
          <p:cNvGrpSpPr/>
          <p:nvPr/>
        </p:nvGrpSpPr>
        <p:grpSpPr>
          <a:xfrm>
            <a:off x="6639340" y="719199"/>
            <a:ext cx="4593115" cy="4991548"/>
            <a:chOff x="7467082" y="1224674"/>
            <a:chExt cx="3640212" cy="39559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9BF703-7308-47A5-8695-82D832B3EAD7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150ADE-F16B-45F5-8117-F58C99BAF113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3C73D9-2330-4A96-8A8D-4167483C197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28B1503-ECCF-4DEE-B211-DEA876C96CDA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335417-7833-4631-911C-C5002BE81EDA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AD9074-E78F-44F4-9004-038DA546BE4D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0E431B-D04B-4947-AEA2-9D5963C40383}"/>
                </a:ext>
              </a:extLst>
            </p:cNvPr>
            <p:cNvGrpSpPr/>
            <p:nvPr/>
          </p:nvGrpSpPr>
          <p:grpSpPr>
            <a:xfrm>
              <a:off x="9244301" y="1301901"/>
              <a:ext cx="1777220" cy="3676062"/>
              <a:chOff x="2848014" y="1331361"/>
              <a:chExt cx="177722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D9884E1-F0BD-4713-89BE-3D6DDEAC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B72F541-56CB-4181-BE88-F321C43F2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00B0F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EBD898-CF06-4290-9C88-37563D90D9E6}"/>
              </a:ext>
            </a:extLst>
          </p:cNvPr>
          <p:cNvCxnSpPr>
            <a:cxnSpLocks/>
          </p:cNvCxnSpPr>
          <p:nvPr/>
        </p:nvCxnSpPr>
        <p:spPr>
          <a:xfrm rot="19500470">
            <a:off x="11383456" y="212180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E3D2F4-1A9D-4D5D-B4C0-E5D4679631DF}"/>
              </a:ext>
            </a:extLst>
          </p:cNvPr>
          <p:cNvCxnSpPr>
            <a:cxnSpLocks/>
          </p:cNvCxnSpPr>
          <p:nvPr/>
        </p:nvCxnSpPr>
        <p:spPr>
          <a:xfrm rot="18000000">
            <a:off x="10861672" y="86293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74CA1C-9BFB-4BDA-8DC2-028F67CA1B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44880" y="509040"/>
              <a:ext cx="3062880" cy="518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74CA1C-9BFB-4BDA-8DC2-028F67CA1B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5520" y="499680"/>
                <a:ext cx="3081600" cy="51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25">
        <p:fade/>
      </p:transition>
    </mc:Choice>
    <mc:Fallback xmlns="">
      <p:transition spd="med" advTm="20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9A632D-665B-4181-B70A-C328D411419B}"/>
              </a:ext>
            </a:extLst>
          </p:cNvPr>
          <p:cNvCxnSpPr>
            <a:cxnSpLocks/>
          </p:cNvCxnSpPr>
          <p:nvPr/>
        </p:nvCxnSpPr>
        <p:spPr>
          <a:xfrm rot="19500470">
            <a:off x="11384470" y="212180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593160-2B1A-488A-98A6-06E4FDB000E8}"/>
              </a:ext>
            </a:extLst>
          </p:cNvPr>
          <p:cNvCxnSpPr>
            <a:cxnSpLocks/>
          </p:cNvCxnSpPr>
          <p:nvPr/>
        </p:nvCxnSpPr>
        <p:spPr>
          <a:xfrm rot="18000000">
            <a:off x="10862686" y="86293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EF1AC8DE-6461-4862-B410-DF8CEC4D899D}"/>
              </a:ext>
            </a:extLst>
          </p:cNvPr>
          <p:cNvSpPr/>
          <p:nvPr/>
        </p:nvSpPr>
        <p:spPr>
          <a:xfrm rot="5400000">
            <a:off x="7863039" y="979604"/>
            <a:ext cx="2055523" cy="4502925"/>
          </a:xfrm>
          <a:prstGeom prst="arc">
            <a:avLst>
              <a:gd name="adj1" fmla="val 16647705"/>
              <a:gd name="adj2" fmla="val 367503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EA6963-7ACC-4FEB-B511-86A05FB57760}"/>
              </a:ext>
            </a:extLst>
          </p:cNvPr>
          <p:cNvCxnSpPr>
            <a:cxnSpLocks/>
          </p:cNvCxnSpPr>
          <p:nvPr/>
        </p:nvCxnSpPr>
        <p:spPr>
          <a:xfrm>
            <a:off x="10202572" y="4036958"/>
            <a:ext cx="0" cy="1962319"/>
          </a:xfrm>
          <a:prstGeom prst="straightConnector1">
            <a:avLst/>
          </a:prstGeom>
          <a:ln w="101600">
            <a:solidFill>
              <a:srgbClr val="9C9EE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B3387-FABD-404A-A7F5-615D0BA901E2}"/>
              </a:ext>
            </a:extLst>
          </p:cNvPr>
          <p:cNvCxnSpPr>
            <a:cxnSpLocks/>
          </p:cNvCxnSpPr>
          <p:nvPr/>
        </p:nvCxnSpPr>
        <p:spPr>
          <a:xfrm>
            <a:off x="8881784" y="4248658"/>
            <a:ext cx="0" cy="1962319"/>
          </a:xfrm>
          <a:prstGeom prst="straightConnector1">
            <a:avLst/>
          </a:prstGeom>
          <a:ln w="101600">
            <a:solidFill>
              <a:srgbClr val="9FD9D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D5C2D0-C53C-4B4D-BA48-94B2746D98C9}"/>
              </a:ext>
            </a:extLst>
          </p:cNvPr>
          <p:cNvCxnSpPr>
            <a:cxnSpLocks/>
          </p:cNvCxnSpPr>
          <p:nvPr/>
        </p:nvCxnSpPr>
        <p:spPr>
          <a:xfrm>
            <a:off x="7473885" y="4007930"/>
            <a:ext cx="0" cy="1962319"/>
          </a:xfrm>
          <a:prstGeom prst="straightConnector1">
            <a:avLst/>
          </a:prstGeom>
          <a:ln w="1016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9F4BFA69-1709-4CC0-9365-D0CBBEC2E3B0}"/>
              </a:ext>
            </a:extLst>
          </p:cNvPr>
          <p:cNvSpPr/>
          <p:nvPr/>
        </p:nvSpPr>
        <p:spPr>
          <a:xfrm rot="12503560">
            <a:off x="7733130" y="126852"/>
            <a:ext cx="3344058" cy="5398073"/>
          </a:xfrm>
          <a:prstGeom prst="arc">
            <a:avLst>
              <a:gd name="adj1" fmla="val 18069979"/>
              <a:gd name="adj2" fmla="val 2837464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253C27-D7D5-416D-BD2A-1E1BA16540F0}"/>
              </a:ext>
            </a:extLst>
          </p:cNvPr>
          <p:cNvCxnSpPr>
            <a:cxnSpLocks/>
          </p:cNvCxnSpPr>
          <p:nvPr/>
        </p:nvCxnSpPr>
        <p:spPr>
          <a:xfrm rot="2947968">
            <a:off x="8164552" y="475571"/>
            <a:ext cx="0" cy="1962319"/>
          </a:xfrm>
          <a:prstGeom prst="straightConnector1">
            <a:avLst/>
          </a:prstGeom>
          <a:ln w="101600">
            <a:solidFill>
              <a:srgbClr val="1D2C1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51E48B-A27A-4BB2-A424-B3DD1CE096D3}"/>
              </a:ext>
            </a:extLst>
          </p:cNvPr>
          <p:cNvCxnSpPr>
            <a:cxnSpLocks/>
          </p:cNvCxnSpPr>
          <p:nvPr/>
        </p:nvCxnSpPr>
        <p:spPr>
          <a:xfrm rot="1003214">
            <a:off x="7291367" y="2902111"/>
            <a:ext cx="0" cy="1962319"/>
          </a:xfrm>
          <a:prstGeom prst="straightConnector1">
            <a:avLst/>
          </a:prstGeom>
          <a:ln w="1016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384932-EEFC-4DAF-A275-BF89FFC27EA1}"/>
              </a:ext>
            </a:extLst>
          </p:cNvPr>
          <p:cNvCxnSpPr>
            <a:cxnSpLocks/>
          </p:cNvCxnSpPr>
          <p:nvPr/>
        </p:nvCxnSpPr>
        <p:spPr>
          <a:xfrm rot="2023638">
            <a:off x="7530023" y="1639789"/>
            <a:ext cx="0" cy="1962319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98A89E-D5DB-43E2-B378-68EE91BBAA07}"/>
              </a:ext>
            </a:extLst>
          </p:cNvPr>
          <p:cNvSpPr txBox="1"/>
          <p:nvPr/>
        </p:nvSpPr>
        <p:spPr>
          <a:xfrm>
            <a:off x="151668" y="134070"/>
            <a:ext cx="5934955" cy="132343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b="1" dirty="0"/>
              <a:t> doesn’t keep vectors “</a:t>
            </a:r>
            <a:r>
              <a:rPr lang="en-US" sz="4000" b="1" u="sng" dirty="0"/>
              <a:t>constant</a:t>
            </a:r>
            <a:r>
              <a:rPr lang="en-US" sz="4000" b="1" dirty="0"/>
              <a:t>”.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E714C1-7D04-42EB-8D93-2C5BC33932B3}"/>
              </a:ext>
            </a:extLst>
          </p:cNvPr>
          <p:cNvSpPr txBox="1"/>
          <p:nvPr/>
        </p:nvSpPr>
        <p:spPr>
          <a:xfrm>
            <a:off x="161045" y="1844092"/>
            <a:ext cx="593495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It’s </a:t>
            </a:r>
            <a:r>
              <a:rPr lang="en-US" sz="4000" b="1" dirty="0">
                <a:solidFill>
                  <a:srgbClr val="FF0000"/>
                </a:solidFill>
              </a:rPr>
              <a:t>impossible</a:t>
            </a:r>
            <a:r>
              <a:rPr lang="en-US" sz="4000" b="1" dirty="0"/>
              <a:t> to defined a “</a:t>
            </a:r>
            <a:r>
              <a:rPr lang="en-US" sz="4000" b="1" u="sng" dirty="0"/>
              <a:t>constant</a:t>
            </a:r>
            <a:r>
              <a:rPr lang="en-US" sz="4000" b="1" dirty="0"/>
              <a:t>” vector field on a curved surface.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DCFEC-3075-43D9-A078-F2F5D3AFAAFB}"/>
              </a:ext>
            </a:extLst>
          </p:cNvPr>
          <p:cNvSpPr txBox="1"/>
          <p:nvPr/>
        </p:nvSpPr>
        <p:spPr>
          <a:xfrm>
            <a:off x="165680" y="4123046"/>
            <a:ext cx="5934955" cy="25545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b="1" dirty="0"/>
              <a:t> keeps vectors “</a:t>
            </a:r>
            <a:r>
              <a:rPr lang="en-US" sz="4000" b="1" u="sng" dirty="0"/>
              <a:t>as constant as possible</a:t>
            </a:r>
            <a:r>
              <a:rPr lang="en-US" sz="4000" b="1" dirty="0"/>
              <a:t>”, as we move step-by-step.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7626451" y="47130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7451" y="4704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28734A-771A-427F-ADEE-3461FCD901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10200" y="177840"/>
              <a:ext cx="5537520" cy="486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28734A-771A-427F-ADEE-3461FCD90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0840" y="168480"/>
                <a:ext cx="5556240" cy="488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28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1014"/>
    </mc:Choice>
    <mc:Fallback xmlns="">
      <p:transition advTm="11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43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0D2328-93D5-4552-A256-B1112A21D76E}"/>
              </a:ext>
            </a:extLst>
          </p:cNvPr>
          <p:cNvCxnSpPr>
            <a:cxnSpLocks/>
          </p:cNvCxnSpPr>
          <p:nvPr/>
        </p:nvCxnSpPr>
        <p:spPr>
          <a:xfrm>
            <a:off x="8883840" y="818155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94439B-6031-4540-880F-484EB598AB99}"/>
              </a:ext>
            </a:extLst>
          </p:cNvPr>
          <p:cNvCxnSpPr>
            <a:cxnSpLocks/>
          </p:cNvCxnSpPr>
          <p:nvPr/>
        </p:nvCxnSpPr>
        <p:spPr>
          <a:xfrm rot="18000000">
            <a:off x="10863729" y="864446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7EAAD7-C9FD-4EC5-ABF9-FE27DC86D2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73720" y="1172160"/>
              <a:ext cx="1942920" cy="239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7EAAD7-C9FD-4EC5-ABF9-FE27DC86D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360" y="1162800"/>
                <a:ext cx="1961640" cy="24170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FD28B1C7-BDDC-4B2E-86D8-24B8CB6F262E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838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359">
        <p159:morph option="byObject"/>
      </p:transition>
    </mc:Choice>
    <mc:Fallback xmlns="">
      <p:transition spd="slow" advTm="123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AB032-26FA-43F9-B4D6-AC4DB88764B1}"/>
                  </a:ext>
                </a:extLst>
              </p:cNvPr>
              <p:cNvSpPr txBox="1"/>
              <p:nvPr/>
            </p:nvSpPr>
            <p:spPr>
              <a:xfrm>
                <a:off x="0" y="3584366"/>
                <a:ext cx="6678492" cy="3696076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AB032-26FA-43F9-B4D6-AC4DB887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4366"/>
                <a:ext cx="6678492" cy="3696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746C8F-F2FC-435B-AB0F-D36AE19CC9C3}"/>
              </a:ext>
            </a:extLst>
          </p:cNvPr>
          <p:cNvSpPr txBox="1"/>
          <p:nvPr/>
        </p:nvSpPr>
        <p:spPr>
          <a:xfrm>
            <a:off x="156275" y="945867"/>
            <a:ext cx="11905099" cy="25545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In </a:t>
            </a:r>
            <a:r>
              <a:rPr lang="en-US" sz="4000" b="1" dirty="0">
                <a:solidFill>
                  <a:srgbClr val="0070C0"/>
                </a:solidFill>
              </a:rPr>
              <a:t>flat space</a:t>
            </a:r>
            <a:r>
              <a:rPr lang="en-US" sz="4000" dirty="0"/>
              <a:t>, the </a:t>
            </a:r>
            <a:r>
              <a:rPr lang="en-US" sz="4000" b="1" u="sng" dirty="0">
                <a:solidFill>
                  <a:srgbClr val="C00000"/>
                </a:solidFill>
              </a:rPr>
              <a:t>Covariant Derivative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dirty="0"/>
              <a:t>of a vector field…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is just the </a:t>
            </a:r>
            <a:r>
              <a:rPr lang="en-US" sz="4000" b="1" dirty="0"/>
              <a:t>ordinary derivative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we make sure to differentiate both the </a:t>
            </a:r>
            <a:r>
              <a:rPr lang="en-US" sz="4000" b="1" dirty="0">
                <a:solidFill>
                  <a:srgbClr val="00B050"/>
                </a:solidFill>
              </a:rPr>
              <a:t>vector components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  <a:r>
              <a:rPr lang="en-US" sz="4000" dirty="0"/>
              <a:t>and the </a:t>
            </a:r>
            <a:r>
              <a:rPr lang="en-US" sz="4000" b="1" dirty="0">
                <a:solidFill>
                  <a:srgbClr val="9933FF"/>
                </a:solidFill>
              </a:rPr>
              <a:t>basis vectors</a:t>
            </a:r>
            <a:r>
              <a:rPr lang="en-US" sz="4000" dirty="0"/>
              <a:t>. </a:t>
            </a:r>
            <a:endParaRPr lang="en-CA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2120F-A2A5-4876-AC53-518E62AA7630}"/>
              </a:ext>
            </a:extLst>
          </p:cNvPr>
          <p:cNvSpPr txBox="1"/>
          <p:nvPr/>
        </p:nvSpPr>
        <p:spPr>
          <a:xfrm>
            <a:off x="165881" y="98007"/>
            <a:ext cx="775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Summary</a:t>
            </a:r>
            <a:endParaRPr lang="en-CA" sz="4800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135A47-12DB-4359-879A-7677AA39F9C3}"/>
              </a:ext>
            </a:extLst>
          </p:cNvPr>
          <p:cNvCxnSpPr>
            <a:cxnSpLocks/>
          </p:cNvCxnSpPr>
          <p:nvPr/>
        </p:nvCxnSpPr>
        <p:spPr>
          <a:xfrm>
            <a:off x="5971309" y="3719903"/>
            <a:ext cx="0" cy="2930279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5F851A-21F7-4CF6-A305-26E96BE622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9640" y="4475520"/>
              <a:ext cx="3376800" cy="208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5F851A-21F7-4CF6-A305-26E96BE62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280" y="4466160"/>
                <a:ext cx="3395520" cy="210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30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4"/>
    </mc:Choice>
    <mc:Fallback xmlns="">
      <p:transition spd="slow" advTm="32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0D2328-93D5-4552-A256-B1112A21D76E}"/>
              </a:ext>
            </a:extLst>
          </p:cNvPr>
          <p:cNvCxnSpPr>
            <a:cxnSpLocks/>
          </p:cNvCxnSpPr>
          <p:nvPr/>
        </p:nvCxnSpPr>
        <p:spPr>
          <a:xfrm>
            <a:off x="8883840" y="818155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94439B-6031-4540-880F-484EB598AB99}"/>
              </a:ext>
            </a:extLst>
          </p:cNvPr>
          <p:cNvCxnSpPr>
            <a:cxnSpLocks/>
          </p:cNvCxnSpPr>
          <p:nvPr/>
        </p:nvCxnSpPr>
        <p:spPr>
          <a:xfrm rot="18000000">
            <a:off x="10863729" y="864446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B4A1325-1283-4A05-8523-2831FCFBA4D2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50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12">
        <p159:morph option="byObject"/>
      </p:transition>
    </mc:Choice>
    <mc:Fallback xmlns="">
      <p:transition spd="slow" advTm="3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602 L -0.69661 -0.06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4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67 -2.96296E-6 L -0.79271 -0.12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6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A5B4E-2341-46FB-A22B-1138977FA0A2}"/>
              </a:ext>
            </a:extLst>
          </p:cNvPr>
          <p:cNvCxnSpPr>
            <a:cxnSpLocks/>
          </p:cNvCxnSpPr>
          <p:nvPr/>
        </p:nvCxnSpPr>
        <p:spPr>
          <a:xfrm>
            <a:off x="548795" y="435840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5ECBFB-0013-4122-AFB9-37FD0D43CF88}"/>
              </a:ext>
            </a:extLst>
          </p:cNvPr>
          <p:cNvCxnSpPr>
            <a:cxnSpLocks/>
          </p:cNvCxnSpPr>
          <p:nvPr/>
        </p:nvCxnSpPr>
        <p:spPr>
          <a:xfrm rot="18000000">
            <a:off x="1373576" y="18860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F40384C-708A-49EA-867A-ADB8DF6B3FF1}"/>
              </a:ext>
            </a:extLst>
          </p:cNvPr>
          <p:cNvCxnSpPr/>
          <p:nvPr/>
        </p:nvCxnSpPr>
        <p:spPr>
          <a:xfrm flipH="1">
            <a:off x="2223287" y="719199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27EFA7-2E5C-4B60-946C-1ECF6283A20C}"/>
              </a:ext>
            </a:extLst>
          </p:cNvPr>
          <p:cNvCxnSpPr/>
          <p:nvPr/>
        </p:nvCxnSpPr>
        <p:spPr>
          <a:xfrm flipH="1">
            <a:off x="9285647" y="1068068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E429208-2ACD-4DA2-B6E7-8B22FEEFBE85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39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45">
        <p159:morph option="byObject"/>
      </p:transition>
    </mc:Choice>
    <mc:Fallback xmlns="">
      <p:transition spd="slow" advTm="4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A5B4E-2341-46FB-A22B-1138977FA0A2}"/>
              </a:ext>
            </a:extLst>
          </p:cNvPr>
          <p:cNvCxnSpPr>
            <a:cxnSpLocks/>
          </p:cNvCxnSpPr>
          <p:nvPr/>
        </p:nvCxnSpPr>
        <p:spPr>
          <a:xfrm>
            <a:off x="548795" y="435840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5ECBFB-0013-4122-AFB9-37FD0D43CF88}"/>
              </a:ext>
            </a:extLst>
          </p:cNvPr>
          <p:cNvCxnSpPr>
            <a:cxnSpLocks/>
          </p:cNvCxnSpPr>
          <p:nvPr/>
        </p:nvCxnSpPr>
        <p:spPr>
          <a:xfrm rot="18000000">
            <a:off x="1373576" y="18860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37AC-13CC-4639-9B4D-40D5E08CC17F}"/>
              </a:ext>
            </a:extLst>
          </p:cNvPr>
          <p:cNvCxnSpPr>
            <a:cxnSpLocks/>
          </p:cNvCxnSpPr>
          <p:nvPr/>
        </p:nvCxnSpPr>
        <p:spPr>
          <a:xfrm rot="19500470">
            <a:off x="11383457" y="212180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42749-0C93-4E04-9598-42CF2165EBD7}"/>
              </a:ext>
            </a:extLst>
          </p:cNvPr>
          <p:cNvCxnSpPr>
            <a:cxnSpLocks/>
          </p:cNvCxnSpPr>
          <p:nvPr/>
        </p:nvCxnSpPr>
        <p:spPr>
          <a:xfrm rot="18000000">
            <a:off x="10861673" y="86293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FBB57B0-75F9-4C40-9F1E-D6839784BDB4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1EF6DB-091B-48F1-8547-873707A76BFA}"/>
              </a:ext>
            </a:extLst>
          </p:cNvPr>
          <p:cNvCxnSpPr/>
          <p:nvPr/>
        </p:nvCxnSpPr>
        <p:spPr>
          <a:xfrm flipH="1">
            <a:off x="2223287" y="719199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F3CB88-66E0-4470-9E31-40945E10E1EC}"/>
              </a:ext>
            </a:extLst>
          </p:cNvPr>
          <p:cNvCxnSpPr/>
          <p:nvPr/>
        </p:nvCxnSpPr>
        <p:spPr>
          <a:xfrm flipH="1">
            <a:off x="9285647" y="1068068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1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5">
        <p159:morph option="byObject"/>
      </p:transition>
    </mc:Choice>
    <mc:Fallback xmlns="">
      <p:transition spd="slow" advTm="4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A5B4E-2341-46FB-A22B-1138977FA0A2}"/>
              </a:ext>
            </a:extLst>
          </p:cNvPr>
          <p:cNvCxnSpPr>
            <a:cxnSpLocks/>
          </p:cNvCxnSpPr>
          <p:nvPr/>
        </p:nvCxnSpPr>
        <p:spPr>
          <a:xfrm>
            <a:off x="548795" y="435840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5ECBFB-0013-4122-AFB9-37FD0D43CF88}"/>
              </a:ext>
            </a:extLst>
          </p:cNvPr>
          <p:cNvCxnSpPr>
            <a:cxnSpLocks/>
          </p:cNvCxnSpPr>
          <p:nvPr/>
        </p:nvCxnSpPr>
        <p:spPr>
          <a:xfrm rot="18000000">
            <a:off x="1373576" y="18860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37AC-13CC-4639-9B4D-40D5E08CC17F}"/>
              </a:ext>
            </a:extLst>
          </p:cNvPr>
          <p:cNvCxnSpPr>
            <a:cxnSpLocks/>
          </p:cNvCxnSpPr>
          <p:nvPr/>
        </p:nvCxnSpPr>
        <p:spPr>
          <a:xfrm rot="19500470">
            <a:off x="1210132" y="1707716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42749-0C93-4E04-9598-42CF2165EBD7}"/>
              </a:ext>
            </a:extLst>
          </p:cNvPr>
          <p:cNvCxnSpPr>
            <a:cxnSpLocks/>
          </p:cNvCxnSpPr>
          <p:nvPr/>
        </p:nvCxnSpPr>
        <p:spPr>
          <a:xfrm rot="18000000">
            <a:off x="1534268" y="135351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F1E039C-2116-4BAB-ACC2-712DCC2F936B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C8E79D-4892-4C70-8D90-C494FF38FF31}"/>
              </a:ext>
            </a:extLst>
          </p:cNvPr>
          <p:cNvCxnSpPr/>
          <p:nvPr/>
        </p:nvCxnSpPr>
        <p:spPr>
          <a:xfrm flipH="1">
            <a:off x="2223287" y="719199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A30C4A-C546-43A9-A1AE-20930B86B6C0}"/>
              </a:ext>
            </a:extLst>
          </p:cNvPr>
          <p:cNvCxnSpPr/>
          <p:nvPr/>
        </p:nvCxnSpPr>
        <p:spPr>
          <a:xfrm flipH="1">
            <a:off x="9285647" y="1068068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1065AE-2CA7-4130-B453-1E4E2C392FA9}"/>
              </a:ext>
            </a:extLst>
          </p:cNvPr>
          <p:cNvCxnSpPr/>
          <p:nvPr/>
        </p:nvCxnSpPr>
        <p:spPr>
          <a:xfrm rot="1491089" flipH="1">
            <a:off x="1939149" y="2755432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5E5849-9463-4C81-A270-BF94437E7689}"/>
              </a:ext>
            </a:extLst>
          </p:cNvPr>
          <p:cNvCxnSpPr/>
          <p:nvPr/>
        </p:nvCxnSpPr>
        <p:spPr>
          <a:xfrm rot="1491089" flipH="1">
            <a:off x="10057204" y="1731277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0971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09">
        <p159:morph option="byObject"/>
      </p:transition>
    </mc:Choice>
    <mc:Fallback xmlns="">
      <p:transition spd="slow" advTm="2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A5B4E-2341-46FB-A22B-1138977FA0A2}"/>
              </a:ext>
            </a:extLst>
          </p:cNvPr>
          <p:cNvCxnSpPr>
            <a:cxnSpLocks/>
          </p:cNvCxnSpPr>
          <p:nvPr/>
        </p:nvCxnSpPr>
        <p:spPr>
          <a:xfrm>
            <a:off x="548795" y="435840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5ECBFB-0013-4122-AFB9-37FD0D43CF88}"/>
              </a:ext>
            </a:extLst>
          </p:cNvPr>
          <p:cNvCxnSpPr>
            <a:cxnSpLocks/>
          </p:cNvCxnSpPr>
          <p:nvPr/>
        </p:nvCxnSpPr>
        <p:spPr>
          <a:xfrm rot="18000000">
            <a:off x="1373576" y="18860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37AC-13CC-4639-9B4D-40D5E08CC17F}"/>
              </a:ext>
            </a:extLst>
          </p:cNvPr>
          <p:cNvCxnSpPr>
            <a:cxnSpLocks/>
          </p:cNvCxnSpPr>
          <p:nvPr/>
        </p:nvCxnSpPr>
        <p:spPr>
          <a:xfrm rot="19500470">
            <a:off x="1210132" y="1707716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42749-0C93-4E04-9598-42CF2165EBD7}"/>
              </a:ext>
            </a:extLst>
          </p:cNvPr>
          <p:cNvCxnSpPr>
            <a:cxnSpLocks/>
          </p:cNvCxnSpPr>
          <p:nvPr/>
        </p:nvCxnSpPr>
        <p:spPr>
          <a:xfrm rot="18000000">
            <a:off x="1534268" y="135351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2BB15-8FEE-4D39-8066-6FA012FCD994}"/>
              </a:ext>
            </a:extLst>
          </p:cNvPr>
          <p:cNvCxnSpPr>
            <a:cxnSpLocks/>
          </p:cNvCxnSpPr>
          <p:nvPr/>
        </p:nvCxnSpPr>
        <p:spPr>
          <a:xfrm>
            <a:off x="11124229" y="3492672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94E91D-428A-4D8D-95B4-ED8BE51D6613}"/>
              </a:ext>
            </a:extLst>
          </p:cNvPr>
          <p:cNvCxnSpPr>
            <a:cxnSpLocks/>
          </p:cNvCxnSpPr>
          <p:nvPr/>
        </p:nvCxnSpPr>
        <p:spPr>
          <a:xfrm rot="19500470">
            <a:off x="11383457" y="212180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C668E2A-EC1F-4B32-8713-9458FA3662B4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BD99B-BECE-4B2E-AD72-E09C815D6769}"/>
              </a:ext>
            </a:extLst>
          </p:cNvPr>
          <p:cNvCxnSpPr/>
          <p:nvPr/>
        </p:nvCxnSpPr>
        <p:spPr>
          <a:xfrm flipH="1">
            <a:off x="2223287" y="719199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E14C91-0CFC-4E44-AA6C-7C892E2C3375}"/>
              </a:ext>
            </a:extLst>
          </p:cNvPr>
          <p:cNvCxnSpPr/>
          <p:nvPr/>
        </p:nvCxnSpPr>
        <p:spPr>
          <a:xfrm flipH="1">
            <a:off x="9285647" y="1068068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B140A2-0E69-4740-BF78-A095F604A7E6}"/>
              </a:ext>
            </a:extLst>
          </p:cNvPr>
          <p:cNvCxnSpPr/>
          <p:nvPr/>
        </p:nvCxnSpPr>
        <p:spPr>
          <a:xfrm rot="1491089" flipH="1">
            <a:off x="1939149" y="2755432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D26BEB-15F7-41B8-9D81-DBC6F8FCD0B8}"/>
              </a:ext>
            </a:extLst>
          </p:cNvPr>
          <p:cNvCxnSpPr/>
          <p:nvPr/>
        </p:nvCxnSpPr>
        <p:spPr>
          <a:xfrm rot="1491089" flipH="1">
            <a:off x="10057204" y="1731277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2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2">
        <p159:morph option="byObject"/>
      </p:transition>
    </mc:Choice>
    <mc:Fallback xmlns="">
      <p:transition spd="slow" advTm="17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6639340" y="719199"/>
            <a:ext cx="5203493" cy="4991548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0A5B4E-2341-46FB-A22B-1138977FA0A2}"/>
              </a:ext>
            </a:extLst>
          </p:cNvPr>
          <p:cNvCxnSpPr>
            <a:cxnSpLocks/>
          </p:cNvCxnSpPr>
          <p:nvPr/>
        </p:nvCxnSpPr>
        <p:spPr>
          <a:xfrm>
            <a:off x="548795" y="435840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F5ECBFB-0013-4122-AFB9-37FD0D43CF88}"/>
              </a:ext>
            </a:extLst>
          </p:cNvPr>
          <p:cNvCxnSpPr>
            <a:cxnSpLocks/>
          </p:cNvCxnSpPr>
          <p:nvPr/>
        </p:nvCxnSpPr>
        <p:spPr>
          <a:xfrm rot="18000000">
            <a:off x="1373576" y="18860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FA37AC-13CC-4639-9B4D-40D5E08CC17F}"/>
              </a:ext>
            </a:extLst>
          </p:cNvPr>
          <p:cNvCxnSpPr>
            <a:cxnSpLocks/>
          </p:cNvCxnSpPr>
          <p:nvPr/>
        </p:nvCxnSpPr>
        <p:spPr>
          <a:xfrm rot="19500470">
            <a:off x="1210132" y="1707716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542749-0C93-4E04-9598-42CF2165EBD7}"/>
              </a:ext>
            </a:extLst>
          </p:cNvPr>
          <p:cNvCxnSpPr>
            <a:cxnSpLocks/>
          </p:cNvCxnSpPr>
          <p:nvPr/>
        </p:nvCxnSpPr>
        <p:spPr>
          <a:xfrm rot="18000000">
            <a:off x="1534268" y="135351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D2BB15-8FEE-4D39-8066-6FA012FCD994}"/>
              </a:ext>
            </a:extLst>
          </p:cNvPr>
          <p:cNvCxnSpPr>
            <a:cxnSpLocks/>
          </p:cNvCxnSpPr>
          <p:nvPr/>
        </p:nvCxnSpPr>
        <p:spPr>
          <a:xfrm>
            <a:off x="855037" y="4051797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94E91D-428A-4D8D-95B4-ED8BE51D6613}"/>
              </a:ext>
            </a:extLst>
          </p:cNvPr>
          <p:cNvCxnSpPr>
            <a:cxnSpLocks/>
          </p:cNvCxnSpPr>
          <p:nvPr/>
        </p:nvCxnSpPr>
        <p:spPr>
          <a:xfrm rot="19500470">
            <a:off x="1477457" y="3855384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473C93F-1A46-4A0A-B1D3-D8D27572F343}"/>
              </a:ext>
            </a:extLst>
          </p:cNvPr>
          <p:cNvSpPr/>
          <p:nvPr/>
        </p:nvSpPr>
        <p:spPr>
          <a:xfrm>
            <a:off x="8811538" y="3006507"/>
            <a:ext cx="248502" cy="2485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CACA24-BD6E-4599-97EA-F2801D7498FE}"/>
              </a:ext>
            </a:extLst>
          </p:cNvPr>
          <p:cNvCxnSpPr/>
          <p:nvPr/>
        </p:nvCxnSpPr>
        <p:spPr>
          <a:xfrm flipH="1">
            <a:off x="2223287" y="719199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02A82B-F15A-48C5-A253-E7EEA25C5EF3}"/>
              </a:ext>
            </a:extLst>
          </p:cNvPr>
          <p:cNvCxnSpPr/>
          <p:nvPr/>
        </p:nvCxnSpPr>
        <p:spPr>
          <a:xfrm flipH="1">
            <a:off x="9285647" y="1068068"/>
            <a:ext cx="272486" cy="910558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D3CF5A-668C-413D-A4D1-F28F3B18ED5D}"/>
              </a:ext>
            </a:extLst>
          </p:cNvPr>
          <p:cNvCxnSpPr/>
          <p:nvPr/>
        </p:nvCxnSpPr>
        <p:spPr>
          <a:xfrm rot="1491089" flipH="1">
            <a:off x="1939149" y="2755432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3CCE94-08CC-4177-BE71-A3990CBECFDC}"/>
              </a:ext>
            </a:extLst>
          </p:cNvPr>
          <p:cNvCxnSpPr/>
          <p:nvPr/>
        </p:nvCxnSpPr>
        <p:spPr>
          <a:xfrm rot="1491089" flipH="1">
            <a:off x="10057204" y="1731277"/>
            <a:ext cx="272486" cy="910558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4A64BA-871B-475D-A447-6D122CD17B50}"/>
              </a:ext>
            </a:extLst>
          </p:cNvPr>
          <p:cNvCxnSpPr/>
          <p:nvPr/>
        </p:nvCxnSpPr>
        <p:spPr>
          <a:xfrm rot="2772846" flipH="1">
            <a:off x="1174067" y="5303188"/>
            <a:ext cx="449097" cy="1112686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CAD103-EA13-4FC1-95FE-9762D6D0A540}"/>
              </a:ext>
            </a:extLst>
          </p:cNvPr>
          <p:cNvCxnSpPr>
            <a:cxnSpLocks/>
          </p:cNvCxnSpPr>
          <p:nvPr/>
        </p:nvCxnSpPr>
        <p:spPr>
          <a:xfrm flipH="1">
            <a:off x="9964643" y="2827303"/>
            <a:ext cx="976633" cy="301256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34C0C3-5D57-4FE3-945D-AFEBAAD17E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67560" y="470160"/>
              <a:ext cx="2173680" cy="245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34C0C3-5D57-4FE3-945D-AFEBAAD17E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8200" y="460800"/>
                <a:ext cx="2192400" cy="246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56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647">
        <p159:morph option="byObject"/>
      </p:transition>
    </mc:Choice>
    <mc:Fallback xmlns="">
      <p:transition spd="slow" advTm="16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5/53/Surface_normal_illustration.svg/431px-Surface_normal_illustration.svg.png">
            <a:extLst>
              <a:ext uri="{FF2B5EF4-FFF2-40B4-BE49-F238E27FC236}">
                <a16:creationId xmlns:a16="http://schemas.microsoft.com/office/drawing/2014/main" id="{F71CA7B2-56DF-41C5-810D-6B89318A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46621"/>
            <a:ext cx="5980482" cy="409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065F5-B46D-41B1-AE57-64C75D296E1A}"/>
              </a:ext>
            </a:extLst>
          </p:cNvPr>
          <p:cNvSpPr txBox="1"/>
          <p:nvPr/>
        </p:nvSpPr>
        <p:spPr>
          <a:xfrm>
            <a:off x="197307" y="5987474"/>
            <a:ext cx="10958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Image source: </a:t>
            </a:r>
            <a:r>
              <a:rPr lang="en-US" sz="3200" dirty="0">
                <a:hlinkClick r:id="rId3"/>
              </a:rPr>
              <a:t>https://en.wikipedia.org/wiki/Normal_(geometry)</a:t>
            </a:r>
            <a:endParaRPr lang="en-US" sz="3200" dirty="0"/>
          </a:p>
          <a:p>
            <a:endParaRPr lang="en-CA" sz="3200" dirty="0"/>
          </a:p>
        </p:txBody>
      </p:sp>
      <p:pic>
        <p:nvPicPr>
          <p:cNvPr id="2052" name="Picture 4" descr="https://upload.wikimedia.org/wikipedia/commons/thumb/c/cc/Surface_normals.svg/300px-Surface_normals.svg.png">
            <a:extLst>
              <a:ext uri="{FF2B5EF4-FFF2-40B4-BE49-F238E27FC236}">
                <a16:creationId xmlns:a16="http://schemas.microsoft.com/office/drawing/2014/main" id="{45907333-00EC-469E-B7A8-B0B92D3D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88" y="1313260"/>
            <a:ext cx="6856780" cy="5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FB7E7-0264-47CD-A04D-E012BA5E8BCD}"/>
              </a:ext>
            </a:extLst>
          </p:cNvPr>
          <p:cNvSpPr txBox="1"/>
          <p:nvPr/>
        </p:nvSpPr>
        <p:spPr>
          <a:xfrm>
            <a:off x="197307" y="183474"/>
            <a:ext cx="5006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Normal Vectors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4187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"/>
    </mc:Choice>
    <mc:Fallback xmlns="">
      <p:transition spd="slow" advTm="638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BE25244-D2F3-4251-A9CA-9637D9708454}"/>
              </a:ext>
            </a:extLst>
          </p:cNvPr>
          <p:cNvGrpSpPr/>
          <p:nvPr/>
        </p:nvGrpSpPr>
        <p:grpSpPr>
          <a:xfrm>
            <a:off x="7113546" y="194404"/>
            <a:ext cx="4129267" cy="4129267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DFC36-F9E3-4012-B5D7-73B986C5F9C7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3CE57-1C71-4EF1-8F63-50B16648874D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BD410891-B025-4215-9113-6ACBF33D1E42}"/>
              </a:ext>
            </a:extLst>
          </p:cNvPr>
          <p:cNvSpPr/>
          <p:nvPr/>
        </p:nvSpPr>
        <p:spPr>
          <a:xfrm rot="19776822">
            <a:off x="7220816" y="94192"/>
            <a:ext cx="3923355" cy="4582478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A41B92-45D1-4106-9CCF-546B922BF972}"/>
              </a:ext>
            </a:extLst>
          </p:cNvPr>
          <p:cNvSpPr/>
          <p:nvPr/>
        </p:nvSpPr>
        <p:spPr>
          <a:xfrm>
            <a:off x="9088748" y="80919"/>
            <a:ext cx="228797" cy="2287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0BA5CE-0403-46BB-BB17-5765165855D6}"/>
              </a:ext>
            </a:extLst>
          </p:cNvPr>
          <p:cNvSpPr/>
          <p:nvPr/>
        </p:nvSpPr>
        <p:spPr>
          <a:xfrm>
            <a:off x="11113659" y="2542085"/>
            <a:ext cx="228797" cy="22879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75EE8C-2F3B-42B4-A254-D095AA20DCA9}"/>
              </a:ext>
            </a:extLst>
          </p:cNvPr>
          <p:cNvCxnSpPr>
            <a:cxnSpLocks/>
          </p:cNvCxnSpPr>
          <p:nvPr/>
        </p:nvCxnSpPr>
        <p:spPr>
          <a:xfrm>
            <a:off x="9178179" y="170635"/>
            <a:ext cx="1792595" cy="274074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2730A8-5DA0-4675-BEB1-6463AD5B264A}"/>
              </a:ext>
            </a:extLst>
          </p:cNvPr>
          <p:cNvCxnSpPr>
            <a:cxnSpLocks/>
          </p:cNvCxnSpPr>
          <p:nvPr/>
        </p:nvCxnSpPr>
        <p:spPr>
          <a:xfrm>
            <a:off x="11242813" y="2634474"/>
            <a:ext cx="0" cy="1806720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15205-3BCB-415F-A8BF-5ED9EA5B992C}"/>
              </a:ext>
            </a:extLst>
          </p:cNvPr>
          <p:cNvCxnSpPr>
            <a:cxnSpLocks/>
          </p:cNvCxnSpPr>
          <p:nvPr/>
        </p:nvCxnSpPr>
        <p:spPr>
          <a:xfrm rot="19500470">
            <a:off x="11481486" y="1372303"/>
            <a:ext cx="0" cy="1806720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17B2D-22F7-4664-AD21-EEB65BF1566B}"/>
              </a:ext>
            </a:extLst>
          </p:cNvPr>
          <p:cNvCxnSpPr>
            <a:cxnSpLocks/>
          </p:cNvCxnSpPr>
          <p:nvPr/>
        </p:nvCxnSpPr>
        <p:spPr>
          <a:xfrm rot="18000000">
            <a:off x="11001076" y="213255"/>
            <a:ext cx="0" cy="1806720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37DCF8-229E-4E8F-BFA9-FC984977B3FC}"/>
              </a:ext>
            </a:extLst>
          </p:cNvPr>
          <p:cNvSpPr txBox="1"/>
          <p:nvPr/>
        </p:nvSpPr>
        <p:spPr>
          <a:xfrm>
            <a:off x="325665" y="157119"/>
            <a:ext cx="6515842" cy="34778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When </a:t>
            </a:r>
            <a:r>
              <a:rPr lang="en-US" sz="4400" dirty="0">
                <a:solidFill>
                  <a:srgbClr val="7030A0"/>
                </a:solidFill>
              </a:rPr>
              <a:t>parallel transporting a vector “forward”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vector rate of change </a:t>
            </a:r>
            <a:r>
              <a:rPr lang="en-US" sz="4400" dirty="0"/>
              <a:t>is completely </a:t>
            </a:r>
            <a:r>
              <a:rPr lang="en-US" sz="4400" b="1" u="sng" dirty="0">
                <a:solidFill>
                  <a:srgbClr val="FF0000"/>
                </a:solidFill>
              </a:rPr>
              <a:t>normal</a:t>
            </a:r>
            <a:r>
              <a:rPr lang="en-US" sz="4400" dirty="0"/>
              <a:t> to the surface.</a:t>
            </a:r>
            <a:endParaRPr lang="en-CA" sz="4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FA74C-ADE3-4073-AFE8-DDCD1184D3B9}"/>
              </a:ext>
            </a:extLst>
          </p:cNvPr>
          <p:cNvSpPr txBox="1"/>
          <p:nvPr/>
        </p:nvSpPr>
        <p:spPr>
          <a:xfrm>
            <a:off x="325663" y="4306561"/>
            <a:ext cx="6097991" cy="240065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5000" dirty="0"/>
              <a:t>Given a </a:t>
            </a:r>
            <a:r>
              <a:rPr lang="en-US" sz="5000" b="1" dirty="0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en-US" sz="5000" dirty="0"/>
              <a:t>, a </a:t>
            </a:r>
            <a:r>
              <a:rPr lang="en-US" sz="5000" b="1" dirty="0"/>
              <a:t>“parallel transported” </a:t>
            </a:r>
            <a:r>
              <a:rPr lang="en-US" sz="5000" dirty="0"/>
              <a:t>vector field will obey…</a:t>
            </a:r>
            <a:endParaRPr lang="en-CA"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7358877" y="4604444"/>
                <a:ext cx="2727285" cy="1914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77" y="4604444"/>
                <a:ext cx="2727285" cy="19141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FCCAE69-E4C8-4786-8413-1C0A1BAE0660}"/>
              </a:ext>
            </a:extLst>
          </p:cNvPr>
          <p:cNvGrpSpPr/>
          <p:nvPr/>
        </p:nvGrpSpPr>
        <p:grpSpPr>
          <a:xfrm>
            <a:off x="9458030" y="372762"/>
            <a:ext cx="1655630" cy="2004668"/>
            <a:chOff x="9458030" y="372762"/>
            <a:chExt cx="1655630" cy="200466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34CFCD-0E58-4C28-A8C7-5A0CD651F332}"/>
                </a:ext>
              </a:extLst>
            </p:cNvPr>
            <p:cNvCxnSpPr/>
            <p:nvPr/>
          </p:nvCxnSpPr>
          <p:spPr>
            <a:xfrm flipH="1">
              <a:off x="9458030" y="372762"/>
              <a:ext cx="272486" cy="910558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D6C4475-41AA-4AB6-9E37-B52AC6D55F00}"/>
                </a:ext>
              </a:extLst>
            </p:cNvPr>
            <p:cNvCxnSpPr/>
            <p:nvPr/>
          </p:nvCxnSpPr>
          <p:spPr>
            <a:xfrm rot="1491089" flipH="1">
              <a:off x="10199039" y="959281"/>
              <a:ext cx="272486" cy="910558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167388-7A8C-4358-A26D-DA7370993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8743" y="2131997"/>
              <a:ext cx="894917" cy="245433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708B1D-49FD-4EFB-B2D5-B53895CADE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9720" y="2896560"/>
              <a:ext cx="7016040" cy="326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708B1D-49FD-4EFB-B2D5-B53895CADE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0360" y="2887200"/>
                <a:ext cx="7034760" cy="328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79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670"/>
    </mc:Choice>
    <mc:Fallback xmlns="">
      <p:transition advTm="39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DD56B23-6675-4CB1-987D-4A73C53961AB}"/>
              </a:ext>
            </a:extLst>
          </p:cNvPr>
          <p:cNvGrpSpPr/>
          <p:nvPr/>
        </p:nvGrpSpPr>
        <p:grpSpPr>
          <a:xfrm>
            <a:off x="7113546" y="80919"/>
            <a:ext cx="4790890" cy="4595751"/>
            <a:chOff x="7467082" y="1224674"/>
            <a:chExt cx="4123959" cy="39559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E25244-D2F3-4251-A9CA-9637D970845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B2DFC36-F9E3-4012-B5D7-73B986C5F9C7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A3CE57-1C71-4EF1-8F63-50B16648874D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410891-B025-4215-9113-6ACBF33D1E42}"/>
                </a:ext>
              </a:extLst>
            </p:cNvPr>
            <p:cNvSpPr/>
            <p:nvPr/>
          </p:nvSpPr>
          <p:spPr>
            <a:xfrm rot="19776822">
              <a:off x="7559419" y="1236099"/>
              <a:ext cx="3377192" cy="3944560"/>
            </a:xfrm>
            <a:prstGeom prst="arc">
              <a:avLst>
                <a:gd name="adj1" fmla="val 18069979"/>
                <a:gd name="adj2" fmla="val 23320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CA41B92-45D1-4106-9CCF-546B922BF972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0BA5CE-0403-46BB-BB17-5765165855D6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D85606-087C-4D40-BA2D-951814BA5FB9}"/>
                </a:ext>
              </a:extLst>
            </p:cNvPr>
            <p:cNvGrpSpPr/>
            <p:nvPr/>
          </p:nvGrpSpPr>
          <p:grpSpPr>
            <a:xfrm>
              <a:off x="9244301" y="1301901"/>
              <a:ext cx="2346740" cy="3676062"/>
              <a:chOff x="2848014" y="1331361"/>
              <a:chExt cx="2346740" cy="3676062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75EE8C-2F3B-42B4-A254-D095AA20D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8014" y="1331361"/>
                <a:ext cx="1543051" cy="235921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730A8-5DA0-4675-BEB1-6463AD5B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234" y="3452213"/>
                <a:ext cx="0" cy="155521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415205-3BCB-415F-A8BF-5ED9EA5B992C}"/>
                  </a:ext>
                </a:extLst>
              </p:cNvPr>
              <p:cNvCxnSpPr>
                <a:cxnSpLocks/>
              </p:cNvCxnSpPr>
              <p:nvPr/>
            </p:nvCxnSpPr>
            <p:spPr>
              <a:xfrm rot="19500470">
                <a:off x="4830682" y="2365747"/>
                <a:ext cx="0" cy="155521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D217B2D-22F7-4664-AD21-EEB65BF1566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4417149" y="1368048"/>
                <a:ext cx="0" cy="155521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37DCF8-229E-4E8F-BFA9-FC984977B3FC}"/>
              </a:ext>
            </a:extLst>
          </p:cNvPr>
          <p:cNvSpPr txBox="1"/>
          <p:nvPr/>
        </p:nvSpPr>
        <p:spPr>
          <a:xfrm>
            <a:off x="325665" y="157119"/>
            <a:ext cx="6515842" cy="34778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When </a:t>
            </a:r>
            <a:r>
              <a:rPr lang="en-US" sz="4400" dirty="0">
                <a:solidFill>
                  <a:srgbClr val="7030A0"/>
                </a:solidFill>
              </a:rPr>
              <a:t>parallel transporting a vector “forward”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vector rate of change </a:t>
            </a:r>
            <a:r>
              <a:rPr lang="en-US" sz="4400" dirty="0"/>
              <a:t>is completely </a:t>
            </a:r>
            <a:r>
              <a:rPr lang="en-US" sz="4400" b="1" u="sng" dirty="0">
                <a:solidFill>
                  <a:srgbClr val="FF0000"/>
                </a:solidFill>
              </a:rPr>
              <a:t>normal</a:t>
            </a:r>
            <a:r>
              <a:rPr lang="en-US" sz="4400" dirty="0"/>
              <a:t> to the surface.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7358877" y="4604444"/>
                <a:ext cx="4071178" cy="1914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77" y="4604444"/>
                <a:ext cx="4071178" cy="1914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E57EF35-51FD-4760-8B72-01049B4B9634}"/>
              </a:ext>
            </a:extLst>
          </p:cNvPr>
          <p:cNvSpPr txBox="1"/>
          <p:nvPr/>
        </p:nvSpPr>
        <p:spPr>
          <a:xfrm>
            <a:off x="325663" y="4306561"/>
            <a:ext cx="6097991" cy="240065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5000" dirty="0"/>
              <a:t>Given a </a:t>
            </a:r>
            <a:r>
              <a:rPr lang="en-US" sz="5000" b="1" dirty="0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en-US" sz="5000" dirty="0"/>
              <a:t>, a </a:t>
            </a:r>
            <a:r>
              <a:rPr lang="en-US" sz="5000" b="1" dirty="0"/>
              <a:t>“parallel transported” </a:t>
            </a:r>
            <a:r>
              <a:rPr lang="en-US" sz="5000" dirty="0"/>
              <a:t>vector field will obey…</a:t>
            </a:r>
            <a:endParaRPr lang="en-CA" sz="5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959163-06D0-4175-A1FE-C947B4228026}"/>
              </a:ext>
            </a:extLst>
          </p:cNvPr>
          <p:cNvGrpSpPr/>
          <p:nvPr/>
        </p:nvGrpSpPr>
        <p:grpSpPr>
          <a:xfrm>
            <a:off x="9458030" y="372762"/>
            <a:ext cx="1655630" cy="2004668"/>
            <a:chOff x="9458030" y="372762"/>
            <a:chExt cx="1655630" cy="200466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6C27380-5A34-4DF6-869C-7F2DB4C36F6C}"/>
                </a:ext>
              </a:extLst>
            </p:cNvPr>
            <p:cNvCxnSpPr/>
            <p:nvPr/>
          </p:nvCxnSpPr>
          <p:spPr>
            <a:xfrm flipH="1">
              <a:off x="9458030" y="372762"/>
              <a:ext cx="272486" cy="910558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D14F4A-05C3-4C38-8D40-CAAA0C68DF8B}"/>
                </a:ext>
              </a:extLst>
            </p:cNvPr>
            <p:cNvCxnSpPr/>
            <p:nvPr/>
          </p:nvCxnSpPr>
          <p:spPr>
            <a:xfrm rot="1491089" flipH="1">
              <a:off x="10199039" y="959281"/>
              <a:ext cx="272486" cy="910558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415E4B0-635C-4157-8DDF-A8A193943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8743" y="2131997"/>
              <a:ext cx="894917" cy="245433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40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09">
        <p:fade/>
      </p:transition>
    </mc:Choice>
    <mc:Fallback xmlns="">
      <p:transition spd="med" advTm="9809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ABE714C1-7D04-42EB-8D93-2C5BC33932B3}"/>
              </a:ext>
            </a:extLst>
          </p:cNvPr>
          <p:cNvSpPr txBox="1"/>
          <p:nvPr/>
        </p:nvSpPr>
        <p:spPr>
          <a:xfrm>
            <a:off x="161045" y="211411"/>
            <a:ext cx="593495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It’s </a:t>
            </a:r>
            <a:r>
              <a:rPr lang="en-US" sz="4000" b="1" dirty="0">
                <a:solidFill>
                  <a:srgbClr val="FF0000"/>
                </a:solidFill>
              </a:rPr>
              <a:t>impossible</a:t>
            </a:r>
            <a:r>
              <a:rPr lang="en-US" sz="4000" b="1" dirty="0"/>
              <a:t> to defined a “</a:t>
            </a:r>
            <a:r>
              <a:rPr lang="en-US" sz="4000" b="1" u="sng" dirty="0"/>
              <a:t>constant</a:t>
            </a:r>
            <a:r>
              <a:rPr lang="en-US" sz="4000" b="1" dirty="0"/>
              <a:t>” vector field on a curved surface.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DCFEC-3075-43D9-A078-F2F5D3AFAAFB}"/>
              </a:ext>
            </a:extLst>
          </p:cNvPr>
          <p:cNvSpPr txBox="1"/>
          <p:nvPr/>
        </p:nvSpPr>
        <p:spPr>
          <a:xfrm>
            <a:off x="165680" y="2486895"/>
            <a:ext cx="5934955" cy="366254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Parallel Transport</a:t>
            </a:r>
            <a:r>
              <a:rPr lang="en-US" sz="4000" b="1" dirty="0"/>
              <a:t> of a vector along a curve</a:t>
            </a:r>
          </a:p>
          <a:p>
            <a:r>
              <a:rPr lang="en-US" sz="4000" b="1" dirty="0"/>
              <a:t>          </a:t>
            </a:r>
            <a:r>
              <a:rPr lang="en-US" sz="7200" b="1" dirty="0"/>
              <a:t>=</a:t>
            </a:r>
          </a:p>
          <a:p>
            <a:r>
              <a:rPr lang="en-US" sz="4000" b="1" dirty="0"/>
              <a:t>Closest we can get to a “constant” vector field.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E25244-D2F3-4251-A9CA-9637D9708454}"/>
              </a:ext>
            </a:extLst>
          </p:cNvPr>
          <p:cNvGrpSpPr/>
          <p:nvPr/>
        </p:nvGrpSpPr>
        <p:grpSpPr>
          <a:xfrm>
            <a:off x="6800721" y="244450"/>
            <a:ext cx="4484889" cy="4484889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DFC36-F9E3-4012-B5D7-73B986C5F9C7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3CE57-1C71-4EF1-8F63-50B16648874D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BD410891-B025-4215-9113-6ACBF33D1E42}"/>
              </a:ext>
            </a:extLst>
          </p:cNvPr>
          <p:cNvSpPr/>
          <p:nvPr/>
        </p:nvSpPr>
        <p:spPr>
          <a:xfrm rot="19776822">
            <a:off x="6917229" y="135607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D85606-087C-4D40-BA2D-951814BA5FB9}"/>
              </a:ext>
            </a:extLst>
          </p:cNvPr>
          <p:cNvGrpSpPr/>
          <p:nvPr/>
        </p:nvGrpSpPr>
        <p:grpSpPr>
          <a:xfrm>
            <a:off x="9043165" y="218634"/>
            <a:ext cx="2961049" cy="4638349"/>
            <a:chOff x="2848014" y="1331361"/>
            <a:chExt cx="2346740" cy="367606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75EE8C-2F3B-42B4-A254-D095AA20DCA9}"/>
                </a:ext>
              </a:extLst>
            </p:cNvPr>
            <p:cNvCxnSpPr>
              <a:cxnSpLocks/>
            </p:cNvCxnSpPr>
            <p:nvPr/>
          </p:nvCxnSpPr>
          <p:spPr>
            <a:xfrm>
              <a:off x="2848014" y="1331361"/>
              <a:ext cx="1543051" cy="235921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F2730A8-5DA0-4675-BEB1-6463AD5B264A}"/>
                </a:ext>
              </a:extLst>
            </p:cNvPr>
            <p:cNvCxnSpPr>
              <a:cxnSpLocks/>
            </p:cNvCxnSpPr>
            <p:nvPr/>
          </p:nvCxnSpPr>
          <p:spPr>
            <a:xfrm>
              <a:off x="4625234" y="3452213"/>
              <a:ext cx="0" cy="1555210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415205-3BCB-415F-A8BF-5ED9EA5B992C}"/>
                </a:ext>
              </a:extLst>
            </p:cNvPr>
            <p:cNvCxnSpPr>
              <a:cxnSpLocks/>
            </p:cNvCxnSpPr>
            <p:nvPr/>
          </p:nvCxnSpPr>
          <p:spPr>
            <a:xfrm rot="19500470">
              <a:off x="4830682" y="2365747"/>
              <a:ext cx="0" cy="155521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217B2D-22F7-4664-AD21-EEB65BF1566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417149" y="1368048"/>
              <a:ext cx="0" cy="1555210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7787832" y="41150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8832" y="410643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19093D5-8E2E-4CD8-A68B-6DE606BCC36B}"/>
              </a:ext>
            </a:extLst>
          </p:cNvPr>
          <p:cNvSpPr txBox="1"/>
          <p:nvPr/>
        </p:nvSpPr>
        <p:spPr>
          <a:xfrm>
            <a:off x="6209630" y="4919008"/>
            <a:ext cx="5934955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Covariant Derivative </a:t>
            </a:r>
            <a:r>
              <a:rPr lang="en-US" sz="4000" b="1" dirty="0"/>
              <a:t>helps us find </a:t>
            </a:r>
            <a:r>
              <a:rPr lang="en-US" sz="4000" b="1" dirty="0">
                <a:solidFill>
                  <a:srgbClr val="FF0000"/>
                </a:solidFill>
              </a:rPr>
              <a:t>parallel transported </a:t>
            </a:r>
            <a:r>
              <a:rPr lang="en-US" sz="4000" b="1" dirty="0"/>
              <a:t>vector fields!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825977-65AA-40EB-BF02-B880114358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8360" y="6135840"/>
              <a:ext cx="4063320" cy="13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825977-65AA-40EB-BF02-B880114358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9000" y="6126480"/>
                <a:ext cx="4082040" cy="14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59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52"/>
    </mc:Choice>
    <mc:Fallback xmlns="">
      <p:transition advTm="47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AB032-26FA-43F9-B4D6-AC4DB88764B1}"/>
                  </a:ext>
                </a:extLst>
              </p:cNvPr>
              <p:cNvSpPr txBox="1"/>
              <p:nvPr/>
            </p:nvSpPr>
            <p:spPr>
              <a:xfrm>
                <a:off x="0" y="3584366"/>
                <a:ext cx="6678492" cy="3696076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AB032-26FA-43F9-B4D6-AC4DB887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4366"/>
                <a:ext cx="6678492" cy="3696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8B2583-1181-44E6-BB61-85C2D5428F29}"/>
                  </a:ext>
                </a:extLst>
              </p:cNvPr>
              <p:cNvSpPr txBox="1"/>
              <p:nvPr/>
            </p:nvSpPr>
            <p:spPr>
              <a:xfrm>
                <a:off x="6096000" y="3567503"/>
                <a:ext cx="6678492" cy="3947619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acc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4000" i="1" dirty="0">
                            <a:solidFill>
                              <a:srgbClr val="FF7C8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acc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4000" i="1" dirty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7C8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acc>
                        <m:acc>
                          <m:accPr>
                            <m:chr m:val="̃"/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acc>
                      </m:e>
                    </m:d>
                    <m:acc>
                      <m:accPr>
                        <m:chr m:val="̃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8B2583-1181-44E6-BB61-85C2D542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67503"/>
                <a:ext cx="6678492" cy="3947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9A2120F-A2A5-4876-AC53-518E62AA7630}"/>
              </a:ext>
            </a:extLst>
          </p:cNvPr>
          <p:cNvSpPr txBox="1"/>
          <p:nvPr/>
        </p:nvSpPr>
        <p:spPr>
          <a:xfrm>
            <a:off x="165881" y="98007"/>
            <a:ext cx="775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Summary</a:t>
            </a:r>
            <a:endParaRPr lang="en-CA" sz="4800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135A47-12DB-4359-879A-7677AA39F9C3}"/>
              </a:ext>
            </a:extLst>
          </p:cNvPr>
          <p:cNvCxnSpPr>
            <a:cxnSpLocks/>
          </p:cNvCxnSpPr>
          <p:nvPr/>
        </p:nvCxnSpPr>
        <p:spPr>
          <a:xfrm>
            <a:off x="5971309" y="3719903"/>
            <a:ext cx="0" cy="2930279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CC68-91F3-428D-962B-48052B726199}"/>
                  </a:ext>
                </a:extLst>
              </p:cNvPr>
              <p:cNvSpPr txBox="1"/>
              <p:nvPr/>
            </p:nvSpPr>
            <p:spPr>
              <a:xfrm>
                <a:off x="7717760" y="1459928"/>
                <a:ext cx="3434972" cy="153266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7C8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B2CC68-91F3-428D-962B-48052B726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60" y="1459928"/>
                <a:ext cx="3434972" cy="1532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E5DA00-99A5-4563-9CE6-A88EC8A31506}"/>
                  </a:ext>
                </a:extLst>
              </p:cNvPr>
              <p:cNvSpPr txBox="1"/>
              <p:nvPr/>
            </p:nvSpPr>
            <p:spPr>
              <a:xfrm>
                <a:off x="1039268" y="1437935"/>
                <a:ext cx="3649066" cy="157665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E5DA00-99A5-4563-9CE6-A88EC8A31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68" y="1437935"/>
                <a:ext cx="3649066" cy="1576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12C03F-0143-47E8-9377-1AFADDAE4C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7560" y="2715120"/>
              <a:ext cx="1436040" cy="16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12C03F-0143-47E8-9377-1AFADDAE4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8200" y="2705760"/>
                <a:ext cx="1454760" cy="18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7"/>
    </mc:Choice>
    <mc:Fallback xmlns="">
      <p:transition spd="slow" advTm="10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7DCF8-229E-4E8F-BFA9-FC984977B3FC}"/>
                  </a:ext>
                </a:extLst>
              </p:cNvPr>
              <p:cNvSpPr txBox="1"/>
              <p:nvPr/>
            </p:nvSpPr>
            <p:spPr>
              <a:xfrm>
                <a:off x="325664" y="15711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7DCF8-229E-4E8F-BFA9-FC984977B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4" y="157119"/>
                <a:ext cx="11713936" cy="3150991"/>
              </a:xfrm>
              <a:prstGeom prst="rect">
                <a:avLst/>
              </a:prstGeom>
              <a:blipFill>
                <a:blip r:embed="rId3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478064" y="3867150"/>
                <a:ext cx="5271828" cy="2136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4" y="3867150"/>
                <a:ext cx="5271828" cy="2136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BB9FDD-2ACB-4339-AB72-E66430425405}"/>
                  </a:ext>
                </a:extLst>
              </p:cNvPr>
              <p:cNvSpPr txBox="1"/>
              <p:nvPr/>
            </p:nvSpPr>
            <p:spPr>
              <a:xfrm>
                <a:off x="6442110" y="3594581"/>
                <a:ext cx="5597490" cy="31371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4800" dirty="0"/>
                  <a:t> means the </a:t>
                </a:r>
                <a:r>
                  <a:rPr lang="en-CA" sz="4800" dirty="0">
                    <a:solidFill>
                      <a:srgbClr val="7030A0"/>
                    </a:solidFill>
                  </a:rPr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CA" sz="4800" dirty="0">
                    <a:solidFill>
                      <a:srgbClr val="7030A0"/>
                    </a:solidFill>
                  </a:rPr>
                  <a:t> </a:t>
                </a:r>
                <a:r>
                  <a:rPr lang="en-CA" sz="4800" dirty="0"/>
                  <a:t>is parallel transported in the </a:t>
                </a:r>
                <a:r>
                  <a:rPr lang="en-CA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CA" sz="4800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BB9FDD-2ACB-4339-AB72-E66430425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110" y="3594581"/>
                <a:ext cx="5597490" cy="3137141"/>
              </a:xfrm>
              <a:prstGeom prst="rect">
                <a:avLst/>
              </a:prstGeom>
              <a:blipFill>
                <a:blip r:embed="rId5"/>
                <a:stretch>
                  <a:fillRect l="-4767" t="-771" b="-90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B97C5C-153A-492A-BB1C-BBB442F9A1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880" y="4719600"/>
              <a:ext cx="8659800" cy="139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B97C5C-153A-492A-BB1C-BBB442F9A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520" y="4710240"/>
                <a:ext cx="8678520" cy="141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512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113"/>
    </mc:Choice>
    <mc:Fallback xmlns="">
      <p:transition advTm="7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249464" y="304800"/>
                <a:ext cx="5271828" cy="2136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304800"/>
                <a:ext cx="5271828" cy="21366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1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1"/>
    </mc:Choice>
    <mc:Fallback xmlns="">
      <p:transition advTm="215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2286" y="903245"/>
            <a:ext cx="12169713" cy="535531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00000"/>
                </a:solidFill>
              </a:rPr>
              <a:t>Example:</a:t>
            </a:r>
            <a:br>
              <a:rPr lang="en-US" sz="9600" dirty="0">
                <a:solidFill>
                  <a:srgbClr val="C00000"/>
                </a:solidFill>
              </a:rPr>
            </a:br>
            <a:r>
              <a:rPr lang="en-US" sz="5400" dirty="0">
                <a:solidFill>
                  <a:srgbClr val="C00000"/>
                </a:solidFill>
              </a:rPr>
              <a:t>(covariant derivative + parallel transport)</a:t>
            </a:r>
          </a:p>
          <a:p>
            <a:pPr algn="ctr"/>
            <a:r>
              <a:rPr lang="en-US" sz="9600" dirty="0">
                <a:solidFill>
                  <a:srgbClr val="C00000"/>
                </a:solidFill>
              </a:rPr>
              <a:t>Sphere of radius=1</a:t>
            </a:r>
          </a:p>
          <a:p>
            <a:pPr algn="ctr"/>
            <a:endParaRPr lang="en-US" sz="9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E69274-949A-45D2-9ABC-2CABCA9224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5840" y="3209400"/>
              <a:ext cx="10559880" cy="159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E69274-949A-45D2-9ABC-2CABCA922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480" y="3200040"/>
                <a:ext cx="10578600" cy="16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9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9"/>
    </mc:Choice>
    <mc:Fallback xmlns="">
      <p:transition spd="slow" advTm="1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7384522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7384522" cy="758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3F433F85-B608-4154-B83D-C85D16999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" b="1"/>
          <a:stretch/>
        </p:blipFill>
        <p:spPr>
          <a:xfrm>
            <a:off x="7573081" y="2112437"/>
            <a:ext cx="4125978" cy="42522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C73054-47CF-4639-9F9A-5874880389E6}"/>
              </a:ext>
            </a:extLst>
          </p:cNvPr>
          <p:cNvGrpSpPr/>
          <p:nvPr/>
        </p:nvGrpSpPr>
        <p:grpSpPr>
          <a:xfrm>
            <a:off x="8819042" y="2806110"/>
            <a:ext cx="2192413" cy="2175729"/>
            <a:chOff x="8665264" y="3680754"/>
            <a:chExt cx="2192413" cy="217572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DD3DF3B-CDFA-45C0-9DD5-27C490C8C19F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2" y="5016156"/>
              <a:ext cx="925515" cy="29007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0F7F4A-F14B-4BED-AECA-08F68E78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2" y="4020070"/>
              <a:ext cx="141526" cy="110005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2567DE6-4BF3-49AD-9DF1-BDF49648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5" y="4388232"/>
              <a:ext cx="799913" cy="74827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/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/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/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/>
              <p:nvPr/>
            </p:nvSpPr>
            <p:spPr>
              <a:xfrm>
                <a:off x="5056999" y="2990817"/>
                <a:ext cx="1754006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990817"/>
                <a:ext cx="1754006" cy="1862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734D692-A058-44BB-8C6B-0848E392FDD4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2C4F01-87C4-4D1B-853E-D476E38FEBAB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4C8FC-647E-43A2-9D3B-516FD794A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836423-6D5E-4834-B08B-11294A53DAEE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36D6EB-B32B-49B9-AD76-84BB65CE389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1B72C2A-A2F9-4F05-80B5-BFEB42742752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693492-B164-4E73-A99E-EEE13A8D22FB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E4B844-DD49-45DC-A933-D252AEEA7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804419-1619-43E1-A57C-919C5304C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7EB14D-BAE5-429B-AA23-B3319120B2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D453FD-38F0-4C35-B5E4-A26119E78D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CE0DB0-9C15-467A-8E5D-454834C32F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04B1FC2-B726-427C-AAC3-4683E29E7075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32D933-4CCC-4554-8A01-917E6EED2F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F919E6-062B-4569-B753-58019EB4C26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58DF70-B280-4CCF-958C-5DDBB8D8EE49}"/>
                  </a:ext>
                </a:extLst>
              </p:cNvPr>
              <p:cNvSpPr txBox="1"/>
              <p:nvPr/>
            </p:nvSpPr>
            <p:spPr>
              <a:xfrm>
                <a:off x="4590857" y="4670902"/>
                <a:ext cx="4125977" cy="193899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58DF70-B280-4CCF-958C-5DDBB8D8E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857" y="4670902"/>
                <a:ext cx="4125977" cy="19389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096BFA-3953-41A1-BE62-695C17AF6F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0600" y="3235320"/>
              <a:ext cx="8378640" cy="3493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096BFA-3953-41A1-BE62-695C17AF6F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1240" y="3225960"/>
                <a:ext cx="8397360" cy="351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671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81"/>
    </mc:Choice>
    <mc:Fallback xmlns="">
      <p:transition spd="slow" advTm="37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F433F85-B608-4154-B83D-C85D16999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" b="1"/>
          <a:stretch/>
        </p:blipFill>
        <p:spPr>
          <a:xfrm>
            <a:off x="7573081" y="2112437"/>
            <a:ext cx="4125978" cy="42522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C73054-47CF-4639-9F9A-5874880389E6}"/>
              </a:ext>
            </a:extLst>
          </p:cNvPr>
          <p:cNvGrpSpPr/>
          <p:nvPr/>
        </p:nvGrpSpPr>
        <p:grpSpPr>
          <a:xfrm>
            <a:off x="8819042" y="2806110"/>
            <a:ext cx="2192413" cy="2175729"/>
            <a:chOff x="8665264" y="3680754"/>
            <a:chExt cx="2192413" cy="217572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DD3DF3B-CDFA-45C0-9DD5-27C490C8C19F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2" y="5016156"/>
              <a:ext cx="925515" cy="29007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0F7F4A-F14B-4BED-AECA-08F68E78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2" y="4020070"/>
              <a:ext cx="141526" cy="110005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2567DE6-4BF3-49AD-9DF1-BDF49648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5" y="4388232"/>
              <a:ext cx="799913" cy="74827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/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/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/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/>
              <p:nvPr/>
            </p:nvSpPr>
            <p:spPr>
              <a:xfrm>
                <a:off x="5056999" y="2990817"/>
                <a:ext cx="1754006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990817"/>
                <a:ext cx="1754006" cy="1862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AF7F5-2007-43D2-BAD1-3D1D1C488D50}"/>
                  </a:ext>
                </a:extLst>
              </p:cNvPr>
              <p:cNvSpPr txBox="1"/>
              <p:nvPr/>
            </p:nvSpPr>
            <p:spPr>
              <a:xfrm>
                <a:off x="1686024" y="1203344"/>
                <a:ext cx="8948347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8AF7F5-2007-43D2-BAD1-3D1D1C488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24" y="1203344"/>
                <a:ext cx="8948347" cy="758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C0B252A-8FA8-4D9E-A83F-F5E0E1406958}"/>
              </a:ext>
            </a:extLst>
          </p:cNvPr>
          <p:cNvGrpSpPr/>
          <p:nvPr/>
        </p:nvGrpSpPr>
        <p:grpSpPr>
          <a:xfrm>
            <a:off x="111197" y="1961372"/>
            <a:ext cx="4389551" cy="4312634"/>
            <a:chOff x="512150" y="1681707"/>
            <a:chExt cx="4389551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FD63F38-6B1D-433D-94D6-9BBC88D10208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83477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FD63F38-6B1D-433D-94D6-9BBC88D10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83477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C80075-1975-4E4D-89E3-2344CCC56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1B293C-CD81-4296-BB6B-D4652E2D4325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F943A7E-0A89-4A14-9531-1C3D2B0757B9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8E3688-7A29-480B-BD96-0DEBB080EAAC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5E7666-D2B6-4F54-92C2-654685959FE9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0C9D3A9-262A-4378-8DC8-239CDBF54359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68F3D4-8E1D-4DED-A164-D75B67552F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9BC7C71-AABD-452E-BB37-8D2A02A0B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CD6226D-8A9A-4406-92A0-4638FE4144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D04BEA-A448-4F43-A3D9-CC406A989F7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562DD67-F7B3-468B-A077-CFE65338B570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84574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562DD67-F7B3-468B-A077-CFE65338B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8457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81E8C39-B98B-4958-A964-6CF6311577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5553ED-41AE-4538-A92D-C7A31A6B0C17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F91CB2-7E6D-4EFF-BECF-90C0758ED0D0}"/>
                  </a:ext>
                </a:extLst>
              </p:cNvPr>
              <p:cNvSpPr txBox="1"/>
              <p:nvPr/>
            </p:nvSpPr>
            <p:spPr>
              <a:xfrm>
                <a:off x="4641585" y="4832536"/>
                <a:ext cx="4659251" cy="193899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F91CB2-7E6D-4EFF-BECF-90C0758E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85" y="4832536"/>
                <a:ext cx="4659251" cy="19389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2DF082-536A-4D69-AFB1-929A78752A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6560" y="1804680"/>
              <a:ext cx="4553280" cy="4439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2DF082-536A-4D69-AFB1-929A78752A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25920" y="1795320"/>
                <a:ext cx="4572000" cy="445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42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4CFBBA-4B2F-4861-AE69-3CF0BB23C9A3}"/>
              </a:ext>
            </a:extLst>
          </p:cNvPr>
          <p:cNvGrpSpPr/>
          <p:nvPr/>
        </p:nvGrpSpPr>
        <p:grpSpPr>
          <a:xfrm>
            <a:off x="5056999" y="438149"/>
            <a:ext cx="7305390" cy="5390613"/>
            <a:chOff x="5056999" y="438149"/>
            <a:chExt cx="7305390" cy="5390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0362178-77A4-4AD9-931F-49138F3F9D9F}"/>
                    </a:ext>
                  </a:extLst>
                </p:cNvPr>
                <p:cNvSpPr txBox="1"/>
                <p:nvPr/>
              </p:nvSpPr>
              <p:spPr>
                <a:xfrm>
                  <a:off x="5056999" y="2990817"/>
                  <a:ext cx="1754006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5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0362178-77A4-4AD9-931F-49138F3F9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999" y="2990817"/>
                  <a:ext cx="1754006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CFC282-ADAB-4FD0-A72B-BE8CE0DA8D04}"/>
                </a:ext>
              </a:extLst>
            </p:cNvPr>
            <p:cNvGrpSpPr/>
            <p:nvPr/>
          </p:nvGrpSpPr>
          <p:grpSpPr>
            <a:xfrm>
              <a:off x="6985471" y="438149"/>
              <a:ext cx="5376918" cy="5390613"/>
              <a:chOff x="8261590" y="1768893"/>
              <a:chExt cx="4049556" cy="405987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4028E4C-9246-45A6-ADC5-8D2715ACF947}"/>
                  </a:ext>
                </a:extLst>
              </p:cNvPr>
              <p:cNvSpPr/>
              <p:nvPr/>
            </p:nvSpPr>
            <p:spPr>
              <a:xfrm>
                <a:off x="8261591" y="3653579"/>
                <a:ext cx="3383130" cy="9645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CF3F64-3C14-4FE0-9247-22FB4176B7F7}"/>
                  </a:ext>
                </a:extLst>
              </p:cNvPr>
              <p:cNvGrpSpPr/>
              <p:nvPr/>
            </p:nvGrpSpPr>
            <p:grpSpPr>
              <a:xfrm>
                <a:off x="8261590" y="1768893"/>
                <a:ext cx="4049556" cy="4059870"/>
                <a:chOff x="8261590" y="1768893"/>
                <a:chExt cx="4049556" cy="405987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95B5C86-CD4E-46DD-B1D5-EB1F6E8F0B2C}"/>
                    </a:ext>
                  </a:extLst>
                </p:cNvPr>
                <p:cNvSpPr/>
                <p:nvPr/>
              </p:nvSpPr>
              <p:spPr>
                <a:xfrm>
                  <a:off x="8261590" y="2445633"/>
                  <a:ext cx="3383130" cy="338313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42F9F7B-0645-4AFC-817A-A862EF88E827}"/>
                    </a:ext>
                  </a:extLst>
                </p:cNvPr>
                <p:cNvGrpSpPr/>
                <p:nvPr/>
              </p:nvGrpSpPr>
              <p:grpSpPr>
                <a:xfrm>
                  <a:off x="9667453" y="1768893"/>
                  <a:ext cx="2643693" cy="2754249"/>
                  <a:chOff x="8838908" y="1776970"/>
                  <a:chExt cx="2643693" cy="2754249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6E7C0BE2-AED6-473E-99F7-9E01C70E29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45970" y="4145275"/>
                    <a:ext cx="1670205" cy="0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DF443B64-78D3-4F49-8857-AF4215E77B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124610" y="2453710"/>
                    <a:ext cx="19306" cy="1691565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2B6E07C8-28E8-4576-9D17-C631A995D2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06305" y="3771138"/>
                    <a:ext cx="699521" cy="406138"/>
                  </a:xfrm>
                  <a:prstGeom prst="straightConnector1">
                    <a:avLst/>
                  </a:prstGeom>
                  <a:ln w="762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41BB4E2-EDFA-422F-90A6-854D8F25EF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38908" y="1776970"/>
                        <a:ext cx="61715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m:oMathPara>
                        </a14:m>
                        <a:endParaRPr lang="en-CA" sz="4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341BB4E2-EDFA-422F-90A6-854D8F25EF9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838908" y="1776970"/>
                        <a:ext cx="617157" cy="70788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DF75B922-C11F-468A-94E8-E3E2DA2FB8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91775" y="3242565"/>
                        <a:ext cx="617157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m:oMathPara>
                        </a14:m>
                        <a:endParaRPr lang="en-CA" sz="4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DF75B922-C11F-468A-94E8-E3E2DA2FB8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91775" y="3242565"/>
                        <a:ext cx="617157" cy="707886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D5C2027-C35F-472E-9FA0-3F6CAE38D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839796" y="3823333"/>
                        <a:ext cx="642805" cy="7078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m:oMathPara>
                        </a14:m>
                        <a:endParaRPr lang="en-CA" sz="4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4" name="TextBox 33">
                        <a:extLst>
                          <a:ext uri="{FF2B5EF4-FFF2-40B4-BE49-F238E27FC236}">
                            <a16:creationId xmlns:a16="http://schemas.microsoft.com/office/drawing/2014/main" id="{5D5C2027-C35F-472E-9FA0-3F6CAE38DF2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39796" y="3823333"/>
                        <a:ext cx="642805" cy="70788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F65281-CDD7-4937-9077-1CE4BBA12896}"/>
              </a:ext>
            </a:extLst>
          </p:cNvPr>
          <p:cNvGrpSpPr/>
          <p:nvPr/>
        </p:nvGrpSpPr>
        <p:grpSpPr>
          <a:xfrm>
            <a:off x="375833" y="86472"/>
            <a:ext cx="4830698" cy="6512318"/>
            <a:chOff x="375833" y="86472"/>
            <a:chExt cx="4830698" cy="651231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323487A-A062-4053-A169-2779F1E2DD88}"/>
                </a:ext>
              </a:extLst>
            </p:cNvPr>
            <p:cNvGrpSpPr/>
            <p:nvPr/>
          </p:nvGrpSpPr>
          <p:grpSpPr>
            <a:xfrm>
              <a:off x="375833" y="86472"/>
              <a:ext cx="4389551" cy="4312634"/>
              <a:chOff x="512150" y="1681707"/>
              <a:chExt cx="4389551" cy="43126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7A29525-6A92-4C0E-AA78-59E0257CB685}"/>
                      </a:ext>
                    </a:extLst>
                  </p:cNvPr>
                  <p:cNvSpPr txBox="1"/>
                  <p:nvPr/>
                </p:nvSpPr>
                <p:spPr>
                  <a:xfrm>
                    <a:off x="512150" y="1681707"/>
                    <a:ext cx="83477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7A29525-6A92-4C0E-AA78-59E0257CB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150" y="1681707"/>
                    <a:ext cx="834779" cy="7078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13C21E8-97D4-4F4D-ABFF-BB6D8B468A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06" y="2329434"/>
                <a:ext cx="0" cy="343970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83C77DD-3B8A-4DEC-83E6-E02E3A0EA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238" y="5621646"/>
                <a:ext cx="3337871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304890-A5C9-4B3B-B849-063F2FDC0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923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8F05049-56B1-42F3-A203-D8C80E05C8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411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131D53-14CB-4ADC-B4F6-B93BDED9E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506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0289921-3ACE-4D5A-BD51-73C4236454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8243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C07CDDB-83A0-4C84-93C0-F4DCE063FCC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1572470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536C895-C6BC-4552-8437-B5AD78E439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791984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498CBF2-DFC6-443F-AF73-95F684D3D2A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2" y="3930081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096D8D6-00BA-4322-A251-574D59A3415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3134150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379C55D-B67F-45AB-8B96-32A430DBA9EC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957" y="5286455"/>
                    <a:ext cx="84574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379C55D-B67F-45AB-8B96-32A430DBA9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5957" y="5286455"/>
                    <a:ext cx="845744" cy="7078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D046347-358B-4500-B8E7-6C9091F508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2357720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9E24F40-5854-4589-A9B0-F6532F8CD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6174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F09880-B46D-4E36-841D-6F8D8B8231A3}"/>
                    </a:ext>
                  </a:extLst>
                </p:cNvPr>
                <p:cNvSpPr txBox="1"/>
                <p:nvPr/>
              </p:nvSpPr>
              <p:spPr>
                <a:xfrm>
                  <a:off x="547280" y="4659798"/>
                  <a:ext cx="4659251" cy="193899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F09880-B46D-4E36-841D-6F8D8B823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80" y="4659798"/>
                  <a:ext cx="4659251" cy="193899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547164-A036-4484-B892-575B65F8B0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67800" y="1418760"/>
              <a:ext cx="4789080" cy="4393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547164-A036-4484-B892-575B65F8B0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8440" y="1409400"/>
                <a:ext cx="4807800" cy="441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9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4"/>
    </mc:Choice>
    <mc:Fallback xmlns="">
      <p:transition spd="slow" advTm="2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68893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800" dirty="0"/>
                  <a:t>Metric Tensor in </a:t>
                </a:r>
                <a14:m>
                  <m:oMath xmlns:m="http://schemas.openxmlformats.org/officeDocument/2006/math">
                    <m:r>
                      <a:rPr lang="en-US" sz="4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48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space </a:t>
                </a:r>
                <a:endParaRPr lang="en-CA" sz="4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6889386" cy="738664"/>
              </a:xfrm>
              <a:prstGeom prst="rect">
                <a:avLst/>
              </a:prstGeom>
              <a:blipFill>
                <a:blip r:embed="rId3"/>
                <a:stretch>
                  <a:fillRect l="-5305" t="-24793" r="-4332" b="-49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2E6BB9D-62AA-46EE-9543-C07A441B7475}"/>
              </a:ext>
            </a:extLst>
          </p:cNvPr>
          <p:cNvGrpSpPr/>
          <p:nvPr/>
        </p:nvGrpSpPr>
        <p:grpSpPr>
          <a:xfrm>
            <a:off x="6740716" y="1012111"/>
            <a:ext cx="5314265" cy="5476949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D5B1B1F-3A70-4025-AD7C-A0D0CB40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1862" y="2684747"/>
                  <a:ext cx="2608877" cy="2682671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0A114-882F-4CBF-A096-7B84441B240E}"/>
              </a:ext>
            </a:extLst>
          </p:cNvPr>
          <p:cNvCxnSpPr>
            <a:cxnSpLocks/>
          </p:cNvCxnSpPr>
          <p:nvPr/>
        </p:nvCxnSpPr>
        <p:spPr>
          <a:xfrm flipH="1">
            <a:off x="9260500" y="3660830"/>
            <a:ext cx="103549" cy="1526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A4CC4D-C7F9-49B1-88AA-437232518459}"/>
              </a:ext>
            </a:extLst>
          </p:cNvPr>
          <p:cNvCxnSpPr>
            <a:cxnSpLocks/>
          </p:cNvCxnSpPr>
          <p:nvPr/>
        </p:nvCxnSpPr>
        <p:spPr>
          <a:xfrm>
            <a:off x="9327914" y="3686716"/>
            <a:ext cx="1502381" cy="218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/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/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4B655-748D-4D0B-B1BC-FAD29CBB43BA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46FD7DB-052C-46ED-BADB-CEE376700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AE948-71A0-4838-88D7-570EC0B4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191357-7E1C-43A3-8177-1901C8941A8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04B9E7-78EE-4932-8EB3-75FBA0FF6B57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3144B1-647F-4C21-91CC-7867A60F0E5A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B5FD2-A955-42E9-BCBD-D6D4CE532E6E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E5D8D-9D43-488A-A44A-F5AA9FBC7A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FB1EC46-8D52-4356-9BE0-785D8C967F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6F319D-F2B5-4314-BB0C-B99E2A96F9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34741B-5076-498C-81B1-F7A26359B8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E1C582-3D99-4C9B-9CF4-506F7516A8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F51D3C-EB9C-409D-9E55-45ED5214FE98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/>
              <p:nvPr/>
            </p:nvSpPr>
            <p:spPr>
              <a:xfrm>
                <a:off x="4194859" y="2260007"/>
                <a:ext cx="2315699" cy="308539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59" y="2260007"/>
                <a:ext cx="2315699" cy="3085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/>
              <p:nvPr/>
            </p:nvSpPr>
            <p:spPr>
              <a:xfrm>
                <a:off x="9548860" y="1974874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860" y="1974874"/>
                <a:ext cx="856410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/>
              <p:nvPr/>
            </p:nvSpPr>
            <p:spPr>
              <a:xfrm>
                <a:off x="7607979" y="3469223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79" y="3469223"/>
                <a:ext cx="856410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8C4D0A-517B-4B35-B5F4-224A9BC6472F}"/>
              </a:ext>
            </a:extLst>
          </p:cNvPr>
          <p:cNvCxnSpPr>
            <a:cxnSpLocks/>
          </p:cNvCxnSpPr>
          <p:nvPr/>
        </p:nvCxnSpPr>
        <p:spPr>
          <a:xfrm>
            <a:off x="8681054" y="2418691"/>
            <a:ext cx="758136" cy="2704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D374A6-1869-4EB1-8E20-5BCE43873E42}"/>
              </a:ext>
            </a:extLst>
          </p:cNvPr>
          <p:cNvCxnSpPr>
            <a:cxnSpLocks/>
          </p:cNvCxnSpPr>
          <p:nvPr/>
        </p:nvCxnSpPr>
        <p:spPr>
          <a:xfrm flipH="1">
            <a:off x="7970676" y="2373916"/>
            <a:ext cx="736744" cy="12869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88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5"/>
    </mc:Choice>
    <mc:Fallback xmlns="">
      <p:transition spd="slow" advTm="42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25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7504683" cy="755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800" dirty="0"/>
                  <a:t>Metric Tensor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4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4800" b="1" i="1" dirty="0" err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4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48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space </a:t>
                </a:r>
                <a:endParaRPr lang="en-CA" sz="4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7504683" cy="755400"/>
              </a:xfrm>
              <a:prstGeom prst="rect">
                <a:avLst/>
              </a:prstGeom>
              <a:blipFill>
                <a:blip r:embed="rId3"/>
                <a:stretch>
                  <a:fillRect l="-4870" t="-21774" r="-3896" b="-483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4B655-748D-4D0B-B1BC-FAD29CBB43BA}"/>
              </a:ext>
            </a:extLst>
          </p:cNvPr>
          <p:cNvGrpSpPr/>
          <p:nvPr/>
        </p:nvGrpSpPr>
        <p:grpSpPr>
          <a:xfrm>
            <a:off x="90778" y="1711955"/>
            <a:ext cx="4389551" cy="4312634"/>
            <a:chOff x="512150" y="1681707"/>
            <a:chExt cx="4389551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83477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834779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46FD7DB-052C-46ED-BADB-CEE376700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AE948-71A0-4838-88D7-570EC0B4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191357-7E1C-43A3-8177-1901C8941A8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04B9E7-78EE-4932-8EB3-75FBA0FF6B57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3144B1-647F-4C21-91CC-7867A60F0E5A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B5FD2-A955-42E9-BCBD-D6D4CE532E6E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E5D8D-9D43-488A-A44A-F5AA9FBC7A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FB1EC46-8D52-4356-9BE0-785D8C967F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6F319D-F2B5-4314-BB0C-B99E2A96F9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34741B-5076-498C-81B1-F7A26359B8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84574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84574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E1C582-3D99-4C9B-9CF4-506F7516A8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F51D3C-EB9C-409D-9E55-45ED5214FE98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/>
              <p:nvPr/>
            </p:nvSpPr>
            <p:spPr>
              <a:xfrm>
                <a:off x="4194859" y="2260007"/>
                <a:ext cx="2505636" cy="3362202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br>
                  <a:rPr lang="en-US" sz="4000" dirty="0"/>
                </a:br>
                <a:endParaRPr lang="en-US" sz="4000" dirty="0"/>
              </a:p>
              <a:p>
                <a:endParaRPr lang="en-CA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59" y="2260007"/>
                <a:ext cx="2505636" cy="336220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2E6BB9D-62AA-46EE-9543-C07A441B7475}"/>
              </a:ext>
            </a:extLst>
          </p:cNvPr>
          <p:cNvGrpSpPr/>
          <p:nvPr/>
        </p:nvGrpSpPr>
        <p:grpSpPr>
          <a:xfrm>
            <a:off x="6740716" y="1012111"/>
            <a:ext cx="5314265" cy="5476949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D5B1B1F-3A70-4025-AD7C-A0D0CB40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grayscl/>
            </a:blip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1862" y="2684747"/>
                  <a:ext cx="2608877" cy="26826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4D5E30-3742-42F2-8D9D-6D0E349CF53F}"/>
              </a:ext>
            </a:extLst>
          </p:cNvPr>
          <p:cNvGrpSpPr/>
          <p:nvPr/>
        </p:nvGrpSpPr>
        <p:grpSpPr>
          <a:xfrm>
            <a:off x="9327914" y="3288819"/>
            <a:ext cx="2385636" cy="830997"/>
            <a:chOff x="9327914" y="3288819"/>
            <a:chExt cx="2385636" cy="83099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7A4CC4D-C7F9-49B1-88AA-437232518459}"/>
                </a:ext>
              </a:extLst>
            </p:cNvPr>
            <p:cNvCxnSpPr>
              <a:cxnSpLocks/>
            </p:cNvCxnSpPr>
            <p:nvPr/>
          </p:nvCxnSpPr>
          <p:spPr>
            <a:xfrm>
              <a:off x="9327914" y="3686716"/>
              <a:ext cx="1502381" cy="2189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4513B6-EAD0-488B-9E21-CAEC4827A0E9}"/>
                    </a:ext>
                  </a:extLst>
                </p:cNvPr>
                <p:cNvSpPr txBox="1"/>
                <p:nvPr/>
              </p:nvSpPr>
              <p:spPr>
                <a:xfrm>
                  <a:off x="10857140" y="3288819"/>
                  <a:ext cx="856410" cy="83099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44513B6-EAD0-488B-9E21-CAEC4827A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7140" y="3288819"/>
                  <a:ext cx="856410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977940A-97F4-425E-ABCA-D7C0D51B0743}"/>
              </a:ext>
            </a:extLst>
          </p:cNvPr>
          <p:cNvGrpSpPr/>
          <p:nvPr/>
        </p:nvGrpSpPr>
        <p:grpSpPr>
          <a:xfrm>
            <a:off x="8847500" y="3660830"/>
            <a:ext cx="856410" cy="2261211"/>
            <a:chOff x="8847500" y="3660830"/>
            <a:chExt cx="856410" cy="226121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690A114-882F-4CBF-A096-7B84441B2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0500" y="3660830"/>
              <a:ext cx="103549" cy="152606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1B0D5F-40F2-44A4-B8F8-16CF12E16AAB}"/>
                    </a:ext>
                  </a:extLst>
                </p:cNvPr>
                <p:cNvSpPr txBox="1"/>
                <p:nvPr/>
              </p:nvSpPr>
              <p:spPr>
                <a:xfrm>
                  <a:off x="8847500" y="5091044"/>
                  <a:ext cx="856410" cy="830997"/>
                </a:xfrm>
                <a:prstGeom prst="rect">
                  <a:avLst/>
                </a:prstGeom>
                <a:noFill/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41B0D5F-40F2-44A4-B8F8-16CF12E16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7500" y="5091044"/>
                  <a:ext cx="856410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5C4CD-D292-4894-9038-8721531A6D5E}"/>
              </a:ext>
            </a:extLst>
          </p:cNvPr>
          <p:cNvGrpSpPr/>
          <p:nvPr/>
        </p:nvGrpSpPr>
        <p:grpSpPr>
          <a:xfrm>
            <a:off x="8681054" y="1974874"/>
            <a:ext cx="1724216" cy="830997"/>
            <a:chOff x="8681054" y="1974874"/>
            <a:chExt cx="1724216" cy="83099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D533A8-67FE-4CFE-80EE-B8FBAEC0A374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54" y="2418691"/>
              <a:ext cx="758136" cy="27040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F4A83A1-DC4E-47B8-B067-66171C1674A4}"/>
                    </a:ext>
                  </a:extLst>
                </p:cNvPr>
                <p:cNvSpPr txBox="1"/>
                <p:nvPr/>
              </p:nvSpPr>
              <p:spPr>
                <a:xfrm>
                  <a:off x="9548860" y="1974874"/>
                  <a:ext cx="856410" cy="83099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F4A83A1-DC4E-47B8-B067-66171C167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860" y="1974874"/>
                  <a:ext cx="856410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BB50E2-B963-4D19-A19A-5E01EC12F801}"/>
              </a:ext>
            </a:extLst>
          </p:cNvPr>
          <p:cNvGrpSpPr/>
          <p:nvPr/>
        </p:nvGrpSpPr>
        <p:grpSpPr>
          <a:xfrm>
            <a:off x="7607979" y="2373916"/>
            <a:ext cx="1099441" cy="1926304"/>
            <a:chOff x="7607979" y="2373916"/>
            <a:chExt cx="1099441" cy="1926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027254-3CA2-4490-9519-0BE6468BC7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0676" y="2373916"/>
              <a:ext cx="736744" cy="128691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06EA03-7580-49C8-8531-7C7B758596FA}"/>
                    </a:ext>
                  </a:extLst>
                </p:cNvPr>
                <p:cNvSpPr txBox="1"/>
                <p:nvPr/>
              </p:nvSpPr>
              <p:spPr>
                <a:xfrm>
                  <a:off x="7607979" y="3469223"/>
                  <a:ext cx="856410" cy="83099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06EA03-7580-49C8-8531-7C7B75859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979" y="3469223"/>
                  <a:ext cx="856410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21C8EC-D29E-4323-907B-3759F14FBA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4880" y="2229480"/>
              <a:ext cx="5369760" cy="319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21C8EC-D29E-4323-907B-3759F14FBA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85520" y="2220120"/>
                <a:ext cx="5388480" cy="321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35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6"/>
    </mc:Choice>
    <mc:Fallback xmlns="">
      <p:transition spd="slow" advTm="2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ADCB8-BDA8-4873-9841-71CD4B062949}"/>
                  </a:ext>
                </a:extLst>
              </p:cNvPr>
              <p:cNvSpPr txBox="1"/>
              <p:nvPr/>
            </p:nvSpPr>
            <p:spPr>
              <a:xfrm>
                <a:off x="211364" y="2462761"/>
                <a:ext cx="2407305" cy="1665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ADCB8-BDA8-4873-9841-71CD4B06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4" y="2462761"/>
                <a:ext cx="2407305" cy="1665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661D6B-B980-4E10-B73B-912B6E8910BB}"/>
                  </a:ext>
                </a:extLst>
              </p:cNvPr>
              <p:cNvSpPr txBox="1"/>
              <p:nvPr/>
            </p:nvSpPr>
            <p:spPr>
              <a:xfrm>
                <a:off x="2875521" y="2312534"/>
                <a:ext cx="9948302" cy="2327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Covariant Derivative of a</a:t>
                </a:r>
              </a:p>
              <a:p>
                <a:r>
                  <a:rPr lang="en-US" sz="4800" dirty="0"/>
                  <a:t> </a:t>
                </a:r>
                <a:r>
                  <a:rPr lang="en-US" sz="4800" b="1" dirty="0">
                    <a:solidFill>
                      <a:srgbClr val="7030A0"/>
                    </a:solidFill>
                  </a:rPr>
                  <a:t>tangent 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CA" sz="4800" b="1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en-CA" sz="4800" dirty="0"/>
                  <a:t>in the direction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4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en-CA" sz="4800" b="1" dirty="0">
                    <a:solidFill>
                      <a:srgbClr val="C00000"/>
                    </a:solidFill>
                  </a:rPr>
                  <a:t> coordinate</a:t>
                </a:r>
                <a:r>
                  <a:rPr lang="en-CA" sz="48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661D6B-B980-4E10-B73B-912B6E891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21" y="2312534"/>
                <a:ext cx="9948302" cy="2327240"/>
              </a:xfrm>
              <a:prstGeom prst="rect">
                <a:avLst/>
              </a:prstGeom>
              <a:blipFill>
                <a:blip r:embed="rId3"/>
                <a:stretch>
                  <a:fillRect l="-2819" t="-5759" b="-133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AF7C91-2BFD-4729-9CF0-A3F67AEBD7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9840" y="3034800"/>
              <a:ext cx="10568520" cy="173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AF7C91-2BFD-4729-9CF0-A3F67AEBD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480" y="3025440"/>
                <a:ext cx="10587240" cy="17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54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413">
        <p159:morph option="byObject"/>
      </p:transition>
    </mc:Choice>
    <mc:Fallback xmlns="">
      <p:transition spd="slow" advTm="25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ADCB8-BDA8-4873-9841-71CD4B062949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3104586" cy="640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r>
                  <a:rPr lang="en-US" sz="6000" dirty="0"/>
                  <a:t>   </a:t>
                </a:r>
                <a14:m>
                  <m:oMath xmlns:m="http://schemas.openxmlformats.org/officeDocument/2006/math">
                    <m:r>
                      <a:rPr lang="en-US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nor/>
                          </m:rPr>
                          <a:rPr lang="en-US" sz="4800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r>
                  <a:rPr lang="en-US" sz="6000" dirty="0"/>
                  <a:t>   </a:t>
                </a:r>
                <a14:m>
                  <m:oMath xmlns:m="http://schemas.openxmlformats.org/officeDocument/2006/math">
                    <m:r>
                      <a:rPr lang="en-US" sz="6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6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r>
                  <a:rPr lang="en-US" sz="6000" dirty="0"/>
                  <a:t>   </a:t>
                </a:r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ADCB8-BDA8-4873-9841-71CD4B06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3104586" cy="6409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3F51344-DD87-4FAC-95B1-613DCD51B9DA}"/>
              </a:ext>
            </a:extLst>
          </p:cNvPr>
          <p:cNvGrpSpPr/>
          <p:nvPr/>
        </p:nvGrpSpPr>
        <p:grpSpPr>
          <a:xfrm>
            <a:off x="6801757" y="-6303089"/>
            <a:ext cx="5314265" cy="5476949"/>
            <a:chOff x="6740716" y="1012111"/>
            <a:chExt cx="5314265" cy="54769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3A9CC3-2E00-4D9E-9ED2-E0D501D2419D}"/>
                </a:ext>
              </a:extLst>
            </p:cNvPr>
            <p:cNvGrpSpPr/>
            <p:nvPr/>
          </p:nvGrpSpPr>
          <p:grpSpPr>
            <a:xfrm>
              <a:off x="6740716" y="1012111"/>
              <a:ext cx="5314265" cy="5476949"/>
              <a:chOff x="7573081" y="2112437"/>
              <a:chExt cx="4125978" cy="425228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0554C4E-A454-485F-9661-C1B049C2A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grayscl/>
              </a:blip>
              <a:srcRect t="774" b="1"/>
              <a:stretch/>
            </p:blipFill>
            <p:spPr>
              <a:xfrm>
                <a:off x="7573081" y="2112437"/>
                <a:ext cx="4125978" cy="425228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F5A311E-7DD8-4BBB-B427-86A6ED67D816}"/>
                      </a:ext>
                    </a:extLst>
                  </p14:cNvPr>
                  <p14:cNvContentPartPr/>
                  <p14:nvPr/>
                </p14:nvContentPartPr>
                <p14:xfrm>
                  <a:off x="8445840" y="2698722"/>
                  <a:ext cx="2581200" cy="26550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44BB22E-08F6-45E7-829D-6E64D8D41AA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431862" y="2684747"/>
                    <a:ext cx="2608877" cy="2682671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4C0CC5-A058-4854-865E-F7C0F969A407}"/>
                </a:ext>
              </a:extLst>
            </p:cNvPr>
            <p:cNvCxnSpPr>
              <a:cxnSpLocks/>
            </p:cNvCxnSpPr>
            <p:nvPr/>
          </p:nvCxnSpPr>
          <p:spPr>
            <a:xfrm>
              <a:off x="8681054" y="2418691"/>
              <a:ext cx="758136" cy="27040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E9C651-1D4F-4543-A6A4-E12F121ED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0676" y="2373916"/>
              <a:ext cx="736744" cy="128691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64DEAB-03D5-4DF2-A2AE-F8CBDA4FE644}"/>
                    </a:ext>
                  </a:extLst>
                </p:cNvPr>
                <p:cNvSpPr txBox="1"/>
                <p:nvPr/>
              </p:nvSpPr>
              <p:spPr>
                <a:xfrm>
                  <a:off x="9548860" y="1974874"/>
                  <a:ext cx="856410" cy="83099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64DEAB-03D5-4DF2-A2AE-F8CBDA4FE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860" y="1974874"/>
                  <a:ext cx="85641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FD3A5C-ACD8-4647-A44F-9EDD9DDC55E4}"/>
                    </a:ext>
                  </a:extLst>
                </p:cNvPr>
                <p:cNvSpPr txBox="1"/>
                <p:nvPr/>
              </p:nvSpPr>
              <p:spPr>
                <a:xfrm>
                  <a:off x="7607979" y="3469223"/>
                  <a:ext cx="856410" cy="83099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FD3A5C-ACD8-4647-A44F-9EDD9DDC5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979" y="3469223"/>
                  <a:ext cx="856410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DC3FF9-F730-4070-809D-B926568248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67"/>
          <a:stretch/>
        </p:blipFill>
        <p:spPr>
          <a:xfrm>
            <a:off x="9121163" y="308907"/>
            <a:ext cx="3373927" cy="39433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46ED9-F0EC-478E-B8AC-93FA4DDA8903}"/>
              </a:ext>
            </a:extLst>
          </p:cNvPr>
          <p:cNvGrpSpPr/>
          <p:nvPr/>
        </p:nvGrpSpPr>
        <p:grpSpPr>
          <a:xfrm>
            <a:off x="10434316" y="1885568"/>
            <a:ext cx="1300804" cy="2586312"/>
            <a:chOff x="10434316" y="1885568"/>
            <a:chExt cx="1300804" cy="258631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7310E-6BD5-42F2-891B-FA0EDF5C5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4316" y="1885568"/>
              <a:ext cx="383611" cy="1775939"/>
            </a:xfrm>
            <a:prstGeom prst="straightConnector1">
              <a:avLst/>
            </a:prstGeom>
            <a:ln w="1270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59CF8E-B842-4D42-8F6B-3BB2104EF4AB}"/>
                    </a:ext>
                  </a:extLst>
                </p:cNvPr>
                <p:cNvSpPr txBox="1"/>
                <p:nvPr/>
              </p:nvSpPr>
              <p:spPr>
                <a:xfrm>
                  <a:off x="10878710" y="3271551"/>
                  <a:ext cx="856410" cy="120032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59CF8E-B842-4D42-8F6B-3BB2104EF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8710" y="3271551"/>
                  <a:ext cx="856410" cy="12003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7F9742-6709-4BFA-A904-B60E2BDE4B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7720" y="2223360"/>
              <a:ext cx="9344520" cy="3982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7F9742-6709-4BFA-A904-B60E2BDE4B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08360" y="2214000"/>
                <a:ext cx="9363240" cy="400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98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782">
        <p159:morph option="byObject"/>
      </p:transition>
    </mc:Choice>
    <mc:Fallback xmlns="">
      <p:transition spd="slow" advTm="40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03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Definitions of Covariant Derivative</a:t>
            </a:r>
            <a:endParaRPr lang="en-CA" b="1" dirty="0">
              <a:solidFill>
                <a:srgbClr val="C0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1F47D09-6E7C-493D-89F1-47C5B6BBEF52}"/>
              </a:ext>
            </a:extLst>
          </p:cNvPr>
          <p:cNvGrpSpPr/>
          <p:nvPr/>
        </p:nvGrpSpPr>
        <p:grpSpPr>
          <a:xfrm>
            <a:off x="5917924" y="906469"/>
            <a:ext cx="2435087" cy="4615592"/>
            <a:chOff x="5917924" y="906469"/>
            <a:chExt cx="2435087" cy="46155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42851E-3DB3-47E6-AA93-807F639B2FAF}"/>
                </a:ext>
              </a:extLst>
            </p:cNvPr>
            <p:cNvSpPr/>
            <p:nvPr/>
          </p:nvSpPr>
          <p:spPr>
            <a:xfrm>
              <a:off x="5917924" y="2553230"/>
              <a:ext cx="2435087" cy="29688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</a:t>
              </a:r>
              <a:br>
                <a:rPr lang="en-US" sz="2800" b="1" dirty="0">
                  <a:solidFill>
                    <a:schemeClr val="tx1"/>
                  </a:solidFill>
                </a:rPr>
              </a:br>
              <a:r>
                <a:rPr lang="en-US" sz="2800" b="1" dirty="0">
                  <a:solidFill>
                    <a:schemeClr val="tx1"/>
                  </a:solidFill>
                </a:rPr>
                <a:t>(Intrinsic)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F16F1-62DD-4183-AEA2-0F29FC28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352" y="906469"/>
              <a:ext cx="1662231" cy="164676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3845B7-E2DC-48EF-BDEC-91683B29ABCB}"/>
              </a:ext>
            </a:extLst>
          </p:cNvPr>
          <p:cNvGrpSpPr/>
          <p:nvPr/>
        </p:nvGrpSpPr>
        <p:grpSpPr>
          <a:xfrm>
            <a:off x="3482837" y="1813606"/>
            <a:ext cx="2435087" cy="3708455"/>
            <a:chOff x="3482837" y="1813606"/>
            <a:chExt cx="2435087" cy="37084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2C27EA-4966-4BEC-B685-CBF37EB4FBE7}"/>
                </a:ext>
              </a:extLst>
            </p:cNvPr>
            <p:cNvSpPr/>
            <p:nvPr/>
          </p:nvSpPr>
          <p:spPr>
            <a:xfrm>
              <a:off x="3482837" y="3414622"/>
              <a:ext cx="2435087" cy="21074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 (Extrinsic)</a:t>
              </a: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8755C-A842-4029-B6F3-CE15FECC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65" y="1813606"/>
              <a:ext cx="1662231" cy="160101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48F8DA-7933-4735-9894-19259380E975}"/>
              </a:ext>
            </a:extLst>
          </p:cNvPr>
          <p:cNvGrpSpPr/>
          <p:nvPr/>
        </p:nvGrpSpPr>
        <p:grpSpPr>
          <a:xfrm>
            <a:off x="8353010" y="238733"/>
            <a:ext cx="2435087" cy="5283328"/>
            <a:chOff x="8353010" y="238733"/>
            <a:chExt cx="2435087" cy="52833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3D642-B6B4-4474-AFA5-264BB1692DE7}"/>
                </a:ext>
              </a:extLst>
            </p:cNvPr>
            <p:cNvSpPr/>
            <p:nvPr/>
          </p:nvSpPr>
          <p:spPr>
            <a:xfrm>
              <a:off x="8353010" y="1585823"/>
              <a:ext cx="2435087" cy="39362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Abstract</a:t>
              </a:r>
              <a:br>
                <a:rPr lang="en-US" sz="3600" b="1" dirty="0">
                  <a:solidFill>
                    <a:schemeClr val="tx1"/>
                  </a:solidFill>
                </a:rPr>
              </a:br>
              <a:r>
                <a:rPr lang="en-US" sz="3600" b="1" dirty="0">
                  <a:solidFill>
                    <a:schemeClr val="tx1"/>
                  </a:solidFill>
                </a:rPr>
                <a:t>Definition</a:t>
              </a:r>
              <a:endParaRPr lang="en-CA" sz="3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/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8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D217A4-5722-4077-B085-A7786E654403}"/>
              </a:ext>
            </a:extLst>
          </p:cNvPr>
          <p:cNvGrpSpPr/>
          <p:nvPr/>
        </p:nvGrpSpPr>
        <p:grpSpPr>
          <a:xfrm>
            <a:off x="1047750" y="1813606"/>
            <a:ext cx="2435087" cy="3708456"/>
            <a:chOff x="1047750" y="1813606"/>
            <a:chExt cx="2435087" cy="37084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F2D93-FF1A-4C53-94A7-EBC5A6CA7151}"/>
                </a:ext>
              </a:extLst>
            </p:cNvPr>
            <p:cNvSpPr/>
            <p:nvPr/>
          </p:nvSpPr>
          <p:spPr>
            <a:xfrm>
              <a:off x="1047750" y="4196499"/>
              <a:ext cx="2435087" cy="1325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Flat-Space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4E3B2-2E36-4C83-8D13-57B1FE98EF97}"/>
                </a:ext>
              </a:extLst>
            </p:cNvPr>
            <p:cNvGrpSpPr/>
            <p:nvPr/>
          </p:nvGrpSpPr>
          <p:grpSpPr>
            <a:xfrm>
              <a:off x="1403903" y="1813606"/>
              <a:ext cx="1861939" cy="2313849"/>
              <a:chOff x="404778" y="1748943"/>
              <a:chExt cx="3844372" cy="47774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56FBF3D-432A-4714-BD94-7DAAF2FF2E55}"/>
                  </a:ext>
                </a:extLst>
              </p:cNvPr>
              <p:cNvGrpSpPr/>
              <p:nvPr/>
            </p:nvGrpSpPr>
            <p:grpSpPr>
              <a:xfrm>
                <a:off x="404778" y="2926891"/>
                <a:ext cx="3492929" cy="3599492"/>
                <a:chOff x="503583" y="503583"/>
                <a:chExt cx="3909391" cy="402866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2CEEAA8F-881F-4528-886C-26520B39F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06918FC-5D8E-4812-B365-DF73CABB0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5FAA5E-FB1D-41CE-A389-D3152EEFA6D3}"/>
                  </a:ext>
                </a:extLst>
              </p:cNvPr>
              <p:cNvGrpSpPr/>
              <p:nvPr/>
            </p:nvGrpSpPr>
            <p:grpSpPr>
              <a:xfrm>
                <a:off x="499501" y="2949277"/>
                <a:ext cx="3267714" cy="3540290"/>
                <a:chOff x="609600" y="528638"/>
                <a:chExt cx="3657324" cy="39624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9D4666C-5465-4778-BE4C-7824096CF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3C3CEC8-44A6-4437-A704-81E4314B2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A8B51C1-23C4-4DF7-A47F-05AD6055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4664E2-2150-45C4-8A26-21E62DA5B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8E51AE9-96D3-40A4-B359-1AAA824C7023}"/>
                  </a:ext>
                </a:extLst>
              </p:cNvPr>
              <p:cNvGrpSpPr/>
              <p:nvPr/>
            </p:nvGrpSpPr>
            <p:grpSpPr>
              <a:xfrm>
                <a:off x="428267" y="3088166"/>
                <a:ext cx="3540291" cy="3267714"/>
                <a:chOff x="469624" y="684088"/>
                <a:chExt cx="3962400" cy="3657324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EF6A3C9-7A60-4B7A-A646-7C0FB711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34A9A7F-2586-466F-9AA0-4261DAC52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2C1B1DD-E867-4F18-A74A-A38104265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B2A9386-D10D-434C-ABD5-B2751991F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8889" b="-731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4444" b="-10731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DDCA970-0E4F-4120-9590-95B73C012073}"/>
              </a:ext>
            </a:extLst>
          </p:cNvPr>
          <p:cNvGrpSpPr/>
          <p:nvPr/>
        </p:nvGrpSpPr>
        <p:grpSpPr>
          <a:xfrm>
            <a:off x="-31791" y="5491707"/>
            <a:ext cx="12088683" cy="1420786"/>
            <a:chOff x="-31791" y="5491707"/>
            <a:chExt cx="12088683" cy="142078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6859F71-0CA3-465A-9CB8-53E067D0045E}"/>
                </a:ext>
              </a:extLst>
            </p:cNvPr>
            <p:cNvCxnSpPr>
              <a:cxnSpLocks/>
            </p:cNvCxnSpPr>
            <p:nvPr/>
          </p:nvCxnSpPr>
          <p:spPr>
            <a:xfrm>
              <a:off x="3293581" y="6406268"/>
              <a:ext cx="5248685" cy="0"/>
            </a:xfrm>
            <a:prstGeom prst="straightConnector1">
              <a:avLst/>
            </a:prstGeom>
            <a:ln w="1270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7848D9B0-97FD-4D63-B3F4-250F5106969B}"/>
                </a:ext>
              </a:extLst>
            </p:cNvPr>
            <p:cNvSpPr txBox="1">
              <a:spLocks/>
            </p:cNvSpPr>
            <p:nvPr/>
          </p:nvSpPr>
          <p:spPr>
            <a:xfrm>
              <a:off x="-31791" y="5491707"/>
              <a:ext cx="3514627" cy="14207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Easiest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(Least Powerful)</a:t>
              </a:r>
              <a:endParaRPr lang="en-CA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67236A84-A05E-44A5-AE3F-3076C2EE2641}"/>
                </a:ext>
              </a:extLst>
            </p:cNvPr>
            <p:cNvSpPr txBox="1">
              <a:spLocks/>
            </p:cNvSpPr>
            <p:nvPr/>
          </p:nvSpPr>
          <p:spPr>
            <a:xfrm>
              <a:off x="8542265" y="5491707"/>
              <a:ext cx="3514627" cy="1366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Hardest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(Most Powerful)</a:t>
              </a:r>
              <a:endParaRPr lang="en-CA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83735E-DEF4-4A30-923D-FFCA5A33BD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5960" y="1199880"/>
              <a:ext cx="5733000" cy="427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83735E-DEF4-4A30-923D-FFCA5A33BD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600" y="1190520"/>
                <a:ext cx="5751720" cy="429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68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5"/>
    </mc:Choice>
    <mc:Fallback xmlns="">
      <p:transition spd="slow" advTm="1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/>
              <p:nvPr/>
            </p:nvSpPr>
            <p:spPr>
              <a:xfrm>
                <a:off x="609600" y="4537692"/>
                <a:ext cx="10325099" cy="171155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66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6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37692"/>
                <a:ext cx="10325099" cy="1711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6A08E3-7F9A-4052-AC39-3CCE3D2CDB72}"/>
              </a:ext>
            </a:extLst>
          </p:cNvPr>
          <p:cNvSpPr txBox="1"/>
          <p:nvPr/>
        </p:nvSpPr>
        <p:spPr>
          <a:xfrm>
            <a:off x="9000811" y="3429000"/>
            <a:ext cx="32102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</a:rPr>
              <a:t>Second </a:t>
            </a:r>
          </a:p>
          <a:p>
            <a:pPr algn="ctr"/>
            <a:r>
              <a:rPr lang="en-US" sz="4400" dirty="0">
                <a:solidFill>
                  <a:srgbClr val="00B050"/>
                </a:solidFill>
              </a:rPr>
              <a:t>Fundamental</a:t>
            </a:r>
          </a:p>
          <a:p>
            <a:pPr algn="ctr"/>
            <a:r>
              <a:rPr lang="en-US" sz="4400" dirty="0">
                <a:solidFill>
                  <a:srgbClr val="00B050"/>
                </a:solidFill>
              </a:rPr>
              <a:t>Form</a:t>
            </a:r>
            <a:endParaRPr lang="en-CA" sz="4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C7530-4261-4D1C-ADEE-1D0306EF615A}"/>
              </a:ext>
            </a:extLst>
          </p:cNvPr>
          <p:cNvSpPr txBox="1"/>
          <p:nvPr/>
        </p:nvSpPr>
        <p:spPr>
          <a:xfrm>
            <a:off x="2021655" y="3862012"/>
            <a:ext cx="5567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</a:rPr>
              <a:t>Christoffel Symbols</a:t>
            </a:r>
            <a:endParaRPr lang="en-CA" sz="5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93D8BF-AA5A-40BC-A0E4-227C82231B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23920" y="3225600"/>
              <a:ext cx="6756480" cy="2946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93D8BF-AA5A-40BC-A0E4-227C82231B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4560" y="3216240"/>
                <a:ext cx="6775200" cy="296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409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752">
        <p159:morph option="byObject"/>
      </p:transition>
    </mc:Choice>
    <mc:Fallback xmlns="">
      <p:transition spd="slow" advTm="297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2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01EF4-3B2B-480D-9FD8-D29D4EF236B9}"/>
              </a:ext>
            </a:extLst>
          </p:cNvPr>
          <p:cNvGrpSpPr/>
          <p:nvPr/>
        </p:nvGrpSpPr>
        <p:grpSpPr>
          <a:xfrm>
            <a:off x="2471508" y="648563"/>
            <a:ext cx="7758213" cy="5560874"/>
            <a:chOff x="7172932" y="2967335"/>
            <a:chExt cx="5428033" cy="3890665"/>
          </a:xfrm>
        </p:grpSpPr>
        <p:pic>
          <p:nvPicPr>
            <p:cNvPr id="8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10F37849-A9EA-4456-9B94-9840F914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932" y="3142757"/>
              <a:ext cx="5428033" cy="371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/>
                <p:nvPr/>
              </p:nvSpPr>
              <p:spPr>
                <a:xfrm>
                  <a:off x="7385534" y="4463890"/>
                  <a:ext cx="710546" cy="646008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5534" y="4463890"/>
                  <a:ext cx="710546" cy="6460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/>
                <p:nvPr/>
              </p:nvSpPr>
              <p:spPr>
                <a:xfrm>
                  <a:off x="10737711" y="5306159"/>
                  <a:ext cx="634703" cy="646008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7711" y="5306159"/>
                  <a:ext cx="634703" cy="6460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/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C5802-6D98-436A-B016-0DBA2FA159FA}"/>
              </a:ext>
            </a:extLst>
          </p:cNvPr>
          <p:cNvCxnSpPr>
            <a:cxnSpLocks/>
          </p:cNvCxnSpPr>
          <p:nvPr/>
        </p:nvCxnSpPr>
        <p:spPr>
          <a:xfrm flipH="1">
            <a:off x="3790950" y="3219450"/>
            <a:ext cx="2514600" cy="33491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AA0394-F98B-471B-97EA-11674A022729}"/>
              </a:ext>
            </a:extLst>
          </p:cNvPr>
          <p:cNvCxnSpPr>
            <a:cxnSpLocks/>
          </p:cNvCxnSpPr>
          <p:nvPr/>
        </p:nvCxnSpPr>
        <p:spPr>
          <a:xfrm>
            <a:off x="6305550" y="3219450"/>
            <a:ext cx="1319442" cy="982899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CA5358-DCA3-4043-A5CF-FAE2D3E0FB2D}"/>
              </a:ext>
            </a:extLst>
          </p:cNvPr>
          <p:cNvCxnSpPr>
            <a:cxnSpLocks/>
          </p:cNvCxnSpPr>
          <p:nvPr/>
        </p:nvCxnSpPr>
        <p:spPr>
          <a:xfrm flipH="1">
            <a:off x="4911419" y="3162301"/>
            <a:ext cx="1439195" cy="1040048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3766F9-F137-4046-B557-3534FA8214BD}"/>
                  </a:ext>
                </a:extLst>
              </p:cNvPr>
              <p:cNvSpPr txBox="1"/>
              <p:nvPr/>
            </p:nvSpPr>
            <p:spPr>
              <a:xfrm>
                <a:off x="3895790" y="1040589"/>
                <a:ext cx="1054263" cy="99020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3766F9-F137-4046-B557-3534FA82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90" y="1040589"/>
                <a:ext cx="1054263" cy="990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09C728C-24C5-4D73-9C35-EFA4C738C323}"/>
              </a:ext>
            </a:extLst>
          </p:cNvPr>
          <p:cNvGrpSpPr/>
          <p:nvPr/>
        </p:nvGrpSpPr>
        <p:grpSpPr>
          <a:xfrm>
            <a:off x="4703400" y="78042"/>
            <a:ext cx="1602150" cy="3141408"/>
            <a:chOff x="4703400" y="78042"/>
            <a:chExt cx="1602150" cy="314140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714EC1-DE2A-4D24-AA56-439A2AAD7E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2050" y="1581150"/>
              <a:ext cx="1333500" cy="1638300"/>
            </a:xfrm>
            <a:prstGeom prst="straightConnector1">
              <a:avLst/>
            </a:prstGeom>
            <a:ln w="127000">
              <a:solidFill>
                <a:srgbClr val="9933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6D150E-7855-4D41-8DA1-1D017C7216FF}"/>
                    </a:ext>
                  </a:extLst>
                </p:cNvPr>
                <p:cNvSpPr txBox="1"/>
                <p:nvPr/>
              </p:nvSpPr>
              <p:spPr>
                <a:xfrm>
                  <a:off x="4703400" y="78042"/>
                  <a:ext cx="1392600" cy="1417055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5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6D150E-7855-4D41-8DA1-1D017C721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400" y="78042"/>
                  <a:ext cx="1392600" cy="14170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3CA952-B008-4EEE-A1F9-5017A5928A27}"/>
                  </a:ext>
                </a:extLst>
              </p:cNvPr>
              <p:cNvSpPr txBox="1"/>
              <p:nvPr/>
            </p:nvSpPr>
            <p:spPr>
              <a:xfrm>
                <a:off x="5424963" y="3981091"/>
                <a:ext cx="1106655" cy="10606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3CA952-B008-4EEE-A1F9-5017A5928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63" y="3981091"/>
                <a:ext cx="1106655" cy="10606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AB0CC5-B45E-4C32-B6F0-C0C18834D53C}"/>
                  </a:ext>
                </a:extLst>
              </p:cNvPr>
              <p:cNvSpPr txBox="1"/>
              <p:nvPr/>
            </p:nvSpPr>
            <p:spPr>
              <a:xfrm>
                <a:off x="6910725" y="2563781"/>
                <a:ext cx="1106655" cy="10606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AB0CC5-B45E-4C32-B6F0-C0C18834D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25" y="2563781"/>
                <a:ext cx="1106655" cy="10606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CF7028-DBF5-46E6-AB30-8581BC4F65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47120" y="1615320"/>
              <a:ext cx="2371680" cy="265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CF7028-DBF5-46E6-AB30-8581BC4F6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7760" y="1605960"/>
                <a:ext cx="2390400" cy="267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79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73"/>
    </mc:Choice>
    <mc:Fallback xmlns="">
      <p:transition advTm="28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/>
              <p:nvPr/>
            </p:nvSpPr>
            <p:spPr>
              <a:xfrm>
                <a:off x="609600" y="4537692"/>
                <a:ext cx="10325099" cy="171155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66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6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37692"/>
                <a:ext cx="10325099" cy="1711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48208-81AB-44B8-8F83-C6D9F633FB16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B48208-81AB-44B8-8F83-C6D9F633F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56E8E4-406C-4D31-A3C8-5403CA81E1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00" y="4245120"/>
              <a:ext cx="863640" cy="63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56E8E4-406C-4D31-A3C8-5403CA81E1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0" y="4235760"/>
                <a:ext cx="882360" cy="65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0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90"/>
    </mc:Choice>
    <mc:Fallback xmlns="">
      <p:transition advTm="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/>
              <p:nvPr/>
            </p:nvSpPr>
            <p:spPr>
              <a:xfrm>
                <a:off x="609601" y="4537692"/>
                <a:ext cx="7105650" cy="171155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7F8F23-1852-4D2B-A454-E1D7F5A5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4537692"/>
                <a:ext cx="7105650" cy="1711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D93A6-6FAE-472F-8FE8-EB190B65625C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9D93A6-6FAE-472F-8FE8-EB190B65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3104586" cy="3690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476111-C6BE-465E-B555-0B68B66849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720" y="3678480"/>
              <a:ext cx="7642440" cy="283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476111-C6BE-465E-B555-0B68B6684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360" y="3669120"/>
                <a:ext cx="7661160" cy="28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2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16">
        <p:fade/>
      </p:transition>
    </mc:Choice>
    <mc:Fallback xmlns="">
      <p:transition spd="med" advTm="9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3104586" cy="7923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d>
                          <m:dPr>
                            <m:ctrlP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54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5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acc>
                              <m:accPr>
                                <m:chr m:val="̂"/>
                                <m:ctrlPr>
                                  <a:rPr lang="en-US" sz="5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sz="5400" i="1" dirty="0">
                  <a:latin typeface="Cambria Math" panose="02040503050406030204" pitchFamily="18" charset="0"/>
                </a:endParaRPr>
              </a:p>
              <a:p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3104586" cy="7923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738B44-722C-42E8-81EA-368551BAEF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89400" y="4756680"/>
              <a:ext cx="2340360" cy="42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738B44-722C-42E8-81EA-368551BAE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0040" y="4747320"/>
                <a:ext cx="2359080" cy="44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69"/>
    </mc:Choice>
    <mc:Fallback xmlns="">
      <p:transition advTm="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/>
              <p:nvPr/>
            </p:nvSpPr>
            <p:spPr>
              <a:xfrm>
                <a:off x="249464" y="76200"/>
                <a:ext cx="13104586" cy="664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  <a:br>
                  <a:rPr lang="en-CA" sz="5400" dirty="0"/>
                </a:br>
                <a:endParaRPr lang="en-CA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5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5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5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5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1956D-C505-4D7C-BF3F-A038A18F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76200"/>
                <a:ext cx="13104586" cy="6645281"/>
              </a:xfrm>
              <a:prstGeom prst="rect">
                <a:avLst/>
              </a:prstGeom>
              <a:blipFill>
                <a:blip r:embed="rId3"/>
                <a:stretch>
                  <a:fillRect t="-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C6332A-439F-48DF-BD65-D295125438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2880" y="39240"/>
              <a:ext cx="9378720" cy="666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C6332A-439F-48DF-BD65-D29512543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520" y="29880"/>
                <a:ext cx="9397440" cy="668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886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922">
        <p159:morph option="byObject"/>
      </p:transition>
    </mc:Choice>
    <mc:Fallback xmlns="">
      <p:transition spd="slow" advTm="50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1693072" cy="3694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1693072" cy="3694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38C4A-FFD9-40EB-8256-843BFAB0CE25}"/>
                  </a:ext>
                </a:extLst>
              </p:cNvPr>
              <p:cNvSpPr txBox="1"/>
              <p:nvPr/>
            </p:nvSpPr>
            <p:spPr>
              <a:xfrm>
                <a:off x="609600" y="4514850"/>
                <a:ext cx="6400800" cy="156389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38C4A-FFD9-40EB-8256-843BFAB0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14850"/>
                <a:ext cx="6400800" cy="1563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70BBE-BA8B-4F18-9AD2-013BDC822F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64920" y="3248640"/>
              <a:ext cx="775080" cy="11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70BBE-BA8B-4F18-9AD2-013BDC822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5560" y="3239280"/>
                <a:ext cx="793800" cy="13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66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50">
        <p:fade/>
      </p:transition>
    </mc:Choice>
    <mc:Fallback xmlns="">
      <p:transition spd="med" advTm="10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71788A0-FC1A-43F0-BDC8-505CCD6AE829}"/>
              </a:ext>
            </a:extLst>
          </p:cNvPr>
          <p:cNvGrpSpPr/>
          <p:nvPr/>
        </p:nvGrpSpPr>
        <p:grpSpPr>
          <a:xfrm>
            <a:off x="8167458" y="-106877"/>
            <a:ext cx="4951553" cy="3717652"/>
            <a:chOff x="8167458" y="-106877"/>
            <a:chExt cx="4951553" cy="371765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C68D5A-5897-4C9D-B50A-AF4331DB7BDE}"/>
                </a:ext>
              </a:extLst>
            </p:cNvPr>
            <p:cNvGrpSpPr/>
            <p:nvPr/>
          </p:nvGrpSpPr>
          <p:grpSpPr>
            <a:xfrm>
              <a:off x="8167458" y="221661"/>
              <a:ext cx="4951553" cy="3389114"/>
              <a:chOff x="2471508" y="899291"/>
              <a:chExt cx="7758213" cy="5310146"/>
            </a:xfrm>
          </p:grpSpPr>
          <p:pic>
            <p:nvPicPr>
              <p:cNvPr id="18" name="Picture 2" descr="https://upload.wikimedia.org/wikipedia/commons/thumb/5/53/Surface_normal_illustration.svg/431px-Surface_normal_illustration.svg.png">
                <a:extLst>
                  <a:ext uri="{FF2B5EF4-FFF2-40B4-BE49-F238E27FC236}">
                    <a16:creationId xmlns:a16="http://schemas.microsoft.com/office/drawing/2014/main" id="{1582FB2E-C229-4760-AF86-A65985540E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1508" y="899291"/>
                <a:ext cx="7758213" cy="5310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31F236F-9B29-49D6-A0F4-2998E87F10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950" y="3219450"/>
                <a:ext cx="2514600" cy="334913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A52B401-C0FC-4D2F-8FAE-9866BB3D6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5550" y="3219450"/>
                <a:ext cx="1319442" cy="982899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95C804-16F2-41C9-8A4F-A400FB366510}"/>
                    </a:ext>
                  </a:extLst>
                </p:cNvPr>
                <p:cNvSpPr txBox="1"/>
                <p:nvPr/>
              </p:nvSpPr>
              <p:spPr>
                <a:xfrm>
                  <a:off x="8457246" y="781067"/>
                  <a:ext cx="842112" cy="1015663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95C804-16F2-41C9-8A4F-A400FB366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7246" y="781067"/>
                  <a:ext cx="842112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2174"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262285-10CF-42A7-B1AC-16BC8F3BB440}"/>
                    </a:ext>
                  </a:extLst>
                </p:cNvPr>
                <p:cNvSpPr txBox="1"/>
                <p:nvPr/>
              </p:nvSpPr>
              <p:spPr>
                <a:xfrm>
                  <a:off x="11235756" y="2300024"/>
                  <a:ext cx="1071791" cy="1015663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262285-10CF-42A7-B1AC-16BC8F3BB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756" y="2300024"/>
                  <a:ext cx="1071791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02490A-9B0F-413F-87DE-F0F351E492C2}"/>
                    </a:ext>
                  </a:extLst>
                </p:cNvPr>
                <p:cNvSpPr txBox="1"/>
                <p:nvPr/>
              </p:nvSpPr>
              <p:spPr>
                <a:xfrm>
                  <a:off x="10700384" y="-106877"/>
                  <a:ext cx="816837" cy="1015663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002490A-9B0F-413F-87DE-F0F351E49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0384" y="-106877"/>
                  <a:ext cx="816837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/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/>
              <p:nvPr/>
            </p:nvSpPr>
            <p:spPr>
              <a:xfrm>
                <a:off x="30487" y="2329784"/>
                <a:ext cx="9830045" cy="450700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2329784"/>
                <a:ext cx="9830045" cy="4507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6D3843-125A-4D00-8F17-12A7A60A03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5160" y="1358280"/>
              <a:ext cx="7506720" cy="5246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6D3843-125A-4D00-8F17-12A7A60A03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5800" y="1348920"/>
                <a:ext cx="7525440" cy="526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24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0"/>
    </mc:Choice>
    <mc:Fallback xmlns="">
      <p:transition spd="slow" advTm="44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BC68D5A-5897-4C9D-B50A-AF4331DB7BDE}"/>
              </a:ext>
            </a:extLst>
          </p:cNvPr>
          <p:cNvGrpSpPr/>
          <p:nvPr/>
        </p:nvGrpSpPr>
        <p:grpSpPr>
          <a:xfrm>
            <a:off x="8167458" y="221661"/>
            <a:ext cx="4951553" cy="3389114"/>
            <a:chOff x="2471508" y="899291"/>
            <a:chExt cx="7758213" cy="5310146"/>
          </a:xfrm>
        </p:grpSpPr>
        <p:pic>
          <p:nvPicPr>
            <p:cNvPr id="18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1582FB2E-C229-4760-AF86-A6598554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508" y="899291"/>
              <a:ext cx="7758213" cy="531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1F236F-9B29-49D6-A0F4-2998E87F1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950" y="3219450"/>
              <a:ext cx="2514600" cy="33491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52B401-C0FC-4D2F-8FAE-9866BB3D6290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50" y="3219450"/>
              <a:ext cx="1319442" cy="982899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95C804-16F2-41C9-8A4F-A400FB366510}"/>
                  </a:ext>
                </a:extLst>
              </p:cNvPr>
              <p:cNvSpPr txBox="1"/>
              <p:nvPr/>
            </p:nvSpPr>
            <p:spPr>
              <a:xfrm>
                <a:off x="8457246" y="781067"/>
                <a:ext cx="842112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95C804-16F2-41C9-8A4F-A400FB366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246" y="781067"/>
                <a:ext cx="842112" cy="1015663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262285-10CF-42A7-B1AC-16BC8F3BB440}"/>
                  </a:ext>
                </a:extLst>
              </p:cNvPr>
              <p:cNvSpPr txBox="1"/>
              <p:nvPr/>
            </p:nvSpPr>
            <p:spPr>
              <a:xfrm>
                <a:off x="11235756" y="2300024"/>
                <a:ext cx="1071791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262285-10CF-42A7-B1AC-16BC8F3B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756" y="2300024"/>
                <a:ext cx="107179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2490A-9B0F-413F-87DE-F0F351E492C2}"/>
                  </a:ext>
                </a:extLst>
              </p:cNvPr>
              <p:cNvSpPr txBox="1"/>
              <p:nvPr/>
            </p:nvSpPr>
            <p:spPr>
              <a:xfrm>
                <a:off x="10700384" y="-106877"/>
                <a:ext cx="816837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2490A-9B0F-413F-87DE-F0F351E4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384" y="-106877"/>
                <a:ext cx="81683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/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/>
              <p:nvPr/>
            </p:nvSpPr>
            <p:spPr>
              <a:xfrm>
                <a:off x="30487" y="2329784"/>
                <a:ext cx="9830045" cy="450700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Sup>
                      <m:sSub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2329784"/>
                <a:ext cx="9830045" cy="4507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0B9BFE-80E2-4B22-AEB1-CFE1AFCF3B0F}"/>
                  </a:ext>
                </a:extLst>
              </p:cNvPr>
              <p:cNvSpPr txBox="1"/>
              <p:nvPr/>
            </p:nvSpPr>
            <p:spPr>
              <a:xfrm>
                <a:off x="7543956" y="3796329"/>
                <a:ext cx="4536129" cy="104983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0B9BFE-80E2-4B22-AEB1-CFE1AFCF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56" y="3796329"/>
                <a:ext cx="4536129" cy="1049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1C1B5-F0C2-48FF-AF68-1BF17084CB41}"/>
                  </a:ext>
                </a:extLst>
              </p:cNvPr>
              <p:cNvSpPr txBox="1"/>
              <p:nvPr/>
            </p:nvSpPr>
            <p:spPr>
              <a:xfrm>
                <a:off x="7502112" y="5077320"/>
                <a:ext cx="4536129" cy="146540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6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1C1B5-F0C2-48FF-AF68-1BF17084C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112" y="5077320"/>
                <a:ext cx="4536129" cy="14654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6307A7-4552-446E-8B55-2E0C1F6EFF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3760" y="4923720"/>
              <a:ext cx="2493720" cy="178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6307A7-4552-446E-8B55-2E0C1F6EFF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4400" y="4914360"/>
                <a:ext cx="2512440" cy="180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45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7"/>
    </mc:Choice>
    <mc:Fallback xmlns="">
      <p:transition spd="slow" advTm="3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BC68D5A-5897-4C9D-B50A-AF4331DB7BDE}"/>
              </a:ext>
            </a:extLst>
          </p:cNvPr>
          <p:cNvGrpSpPr/>
          <p:nvPr/>
        </p:nvGrpSpPr>
        <p:grpSpPr>
          <a:xfrm>
            <a:off x="8167458" y="221661"/>
            <a:ext cx="4951553" cy="3389114"/>
            <a:chOff x="2471508" y="899291"/>
            <a:chExt cx="7758213" cy="5310146"/>
          </a:xfrm>
        </p:grpSpPr>
        <p:pic>
          <p:nvPicPr>
            <p:cNvPr id="18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1582FB2E-C229-4760-AF86-A6598554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508" y="899291"/>
              <a:ext cx="7758213" cy="531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1F236F-9B29-49D6-A0F4-2998E87F1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950" y="3219450"/>
              <a:ext cx="2514600" cy="33491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52B401-C0FC-4D2F-8FAE-9866BB3D6290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50" y="3219450"/>
              <a:ext cx="1319442" cy="982899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95C804-16F2-41C9-8A4F-A400FB366510}"/>
                  </a:ext>
                </a:extLst>
              </p:cNvPr>
              <p:cNvSpPr txBox="1"/>
              <p:nvPr/>
            </p:nvSpPr>
            <p:spPr>
              <a:xfrm>
                <a:off x="8457246" y="781067"/>
                <a:ext cx="842112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95C804-16F2-41C9-8A4F-A400FB366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246" y="781067"/>
                <a:ext cx="842112" cy="1015663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262285-10CF-42A7-B1AC-16BC8F3BB440}"/>
                  </a:ext>
                </a:extLst>
              </p:cNvPr>
              <p:cNvSpPr txBox="1"/>
              <p:nvPr/>
            </p:nvSpPr>
            <p:spPr>
              <a:xfrm>
                <a:off x="11235756" y="2300024"/>
                <a:ext cx="1071791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262285-10CF-42A7-B1AC-16BC8F3B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756" y="2300024"/>
                <a:ext cx="107179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2490A-9B0F-413F-87DE-F0F351E492C2}"/>
                  </a:ext>
                </a:extLst>
              </p:cNvPr>
              <p:cNvSpPr txBox="1"/>
              <p:nvPr/>
            </p:nvSpPr>
            <p:spPr>
              <a:xfrm>
                <a:off x="10700384" y="-106877"/>
                <a:ext cx="816837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02490A-9B0F-413F-87DE-F0F351E4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384" y="-106877"/>
                <a:ext cx="81683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/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ECF2C-0C5B-44A6-95E6-58EA8827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126841"/>
                <a:ext cx="6400800" cy="1563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/>
              <p:nvPr/>
            </p:nvSpPr>
            <p:spPr>
              <a:xfrm>
                <a:off x="30487" y="2329784"/>
                <a:ext cx="9830045" cy="39587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F462DF-C23F-4AE6-887E-555B4CE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" y="2329784"/>
                <a:ext cx="9830045" cy="3958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0B9BFE-80E2-4B22-AEB1-CFE1AFCF3B0F}"/>
                  </a:ext>
                </a:extLst>
              </p:cNvPr>
              <p:cNvSpPr txBox="1"/>
              <p:nvPr/>
            </p:nvSpPr>
            <p:spPr>
              <a:xfrm>
                <a:off x="7543956" y="3796329"/>
                <a:ext cx="4536129" cy="104983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0B9BFE-80E2-4B22-AEB1-CFE1AFCF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956" y="3796329"/>
                <a:ext cx="4536129" cy="1049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1C1B5-F0C2-48FF-AF68-1BF17084CB41}"/>
                  </a:ext>
                </a:extLst>
              </p:cNvPr>
              <p:cNvSpPr txBox="1"/>
              <p:nvPr/>
            </p:nvSpPr>
            <p:spPr>
              <a:xfrm>
                <a:off x="7502112" y="5077320"/>
                <a:ext cx="4536129" cy="1465401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6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B1C1B5-F0C2-48FF-AF68-1BF17084C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112" y="5077320"/>
                <a:ext cx="4536129" cy="14654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978FA6-955E-410F-84CB-3EF6595D8E6E}"/>
                  </a:ext>
                </a:extLst>
              </p:cNvPr>
              <p:cNvSpPr txBox="1"/>
              <p:nvPr/>
            </p:nvSpPr>
            <p:spPr>
              <a:xfrm>
                <a:off x="0" y="5399214"/>
                <a:ext cx="5713560" cy="143757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978FA6-955E-410F-84CB-3EF6595D8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99214"/>
                <a:ext cx="5713560" cy="1437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89C551-8220-4C33-BB30-5CF96BFEDB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4430" y="5906860"/>
              <a:ext cx="412200" cy="42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89C551-8220-4C33-BB30-5CF96BFED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5070" y="5897500"/>
                <a:ext cx="430920" cy="441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72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75">
        <p:fade/>
      </p:transition>
    </mc:Choice>
    <mc:Fallback xmlns="">
      <p:transition spd="med" advTm="6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ABF385-24D6-4347-B5F9-971163DAD54E}"/>
              </a:ext>
            </a:extLst>
          </p:cNvPr>
          <p:cNvGrpSpPr/>
          <p:nvPr/>
        </p:nvGrpSpPr>
        <p:grpSpPr>
          <a:xfrm>
            <a:off x="8408567" y="993792"/>
            <a:ext cx="3695700" cy="4497351"/>
            <a:chOff x="160918" y="1007165"/>
            <a:chExt cx="3695700" cy="44973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A447B-618E-47F5-94A6-CC4350D45B16}"/>
                </a:ext>
              </a:extLst>
            </p:cNvPr>
            <p:cNvSpPr txBox="1"/>
            <p:nvPr/>
          </p:nvSpPr>
          <p:spPr>
            <a:xfrm>
              <a:off x="1134394" y="4765852"/>
              <a:ext cx="1748748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Sphere</a:t>
              </a:r>
              <a:endParaRPr lang="en-CA" sz="4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3A3A6E-659F-459D-B065-37AF84E4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160918" y="1007165"/>
              <a:ext cx="3695700" cy="38088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B9DBE-05B1-4984-BE15-ECED30B30362}"/>
              </a:ext>
            </a:extLst>
          </p:cNvPr>
          <p:cNvGrpSpPr/>
          <p:nvPr/>
        </p:nvGrpSpPr>
        <p:grpSpPr>
          <a:xfrm>
            <a:off x="53256" y="928919"/>
            <a:ext cx="3781120" cy="4679312"/>
            <a:chOff x="4036133" y="982321"/>
            <a:chExt cx="3781120" cy="46793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49605-99AA-4305-A9BA-6FE0AC73C3CB}"/>
                </a:ext>
              </a:extLst>
            </p:cNvPr>
            <p:cNvSpPr txBox="1"/>
            <p:nvPr/>
          </p:nvSpPr>
          <p:spPr>
            <a:xfrm>
              <a:off x="5066872" y="4922969"/>
              <a:ext cx="205825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Cylinder</a:t>
              </a:r>
              <a:endParaRPr lang="en-CA" sz="48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FD350-7BE1-4C86-876E-3DE53E4A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036133" y="982321"/>
              <a:ext cx="3781120" cy="3949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CA7568-2BBF-46CC-8250-6D320EEB3050}"/>
              </a:ext>
            </a:extLst>
          </p:cNvPr>
          <p:cNvGrpSpPr/>
          <p:nvPr/>
        </p:nvGrpSpPr>
        <p:grpSpPr>
          <a:xfrm>
            <a:off x="4115727" y="1661670"/>
            <a:ext cx="4129144" cy="5103493"/>
            <a:chOff x="8284268" y="950806"/>
            <a:chExt cx="4129144" cy="51034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32E43-1BBE-4916-BF53-E89345E5FD13}"/>
                </a:ext>
              </a:extLst>
            </p:cNvPr>
            <p:cNvSpPr txBox="1"/>
            <p:nvPr/>
          </p:nvSpPr>
          <p:spPr>
            <a:xfrm>
              <a:off x="8284268" y="4946303"/>
              <a:ext cx="4129144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 dirty="0"/>
                <a:t>Hyperbolic Paraboloid</a:t>
              </a:r>
            </a:p>
            <a:p>
              <a:pPr algn="ctr"/>
              <a:r>
                <a:rPr lang="en-US" sz="3600" dirty="0"/>
                <a:t>(“Saddle”)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6C5FB8-2240-4803-BFCB-D5E1181B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84268" y="950806"/>
              <a:ext cx="3915758" cy="394903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15681" y="228711"/>
            <a:ext cx="83025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Examples of curved 2D surfaces…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5A17B4-9628-4F55-81EB-48E037BB4B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9000" y="1871640"/>
              <a:ext cx="9931680" cy="376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5A17B4-9628-4F55-81EB-48E037BB4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9640" y="1862280"/>
                <a:ext cx="9950400" cy="378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60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3"/>
    </mc:Choice>
    <mc:Fallback xmlns="">
      <p:transition spd="slow" advTm="28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0"/>
                <a:ext cx="11693072" cy="3694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0"/>
                <a:ext cx="11693072" cy="3694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38C4A-FFD9-40EB-8256-843BFAB0CE25}"/>
                  </a:ext>
                </a:extLst>
              </p:cNvPr>
              <p:cNvSpPr txBox="1"/>
              <p:nvPr/>
            </p:nvSpPr>
            <p:spPr>
              <a:xfrm>
                <a:off x="533400" y="4191000"/>
                <a:ext cx="6229350" cy="158678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338C4A-FFD9-40EB-8256-843BFAB0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191000"/>
                <a:ext cx="6229350" cy="1586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F0FE1C-AD53-43B0-AA4C-7D972D8E20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2240" y="3285720"/>
              <a:ext cx="6545160" cy="1889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F0FE1C-AD53-43B0-AA4C-7D972D8E2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2880" y="3276360"/>
                <a:ext cx="6563880" cy="190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9216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15">
        <p:fade/>
      </p:transition>
    </mc:Choice>
    <mc:Fallback xmlns="">
      <p:transition spd="med" advTm="8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/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blipFill>
                <a:blip r:embed="rId3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/>
              <p:nvPr/>
            </p:nvSpPr>
            <p:spPr>
              <a:xfrm>
                <a:off x="346528" y="3549891"/>
                <a:ext cx="13428466" cy="2285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6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6000" i="1">
                                  <a:solidFill>
                                    <a:srgbClr val="C39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>
                                  <a:solidFill>
                                    <a:srgbClr val="C39BE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000" i="1">
                                  <a:solidFill>
                                    <a:srgbClr val="C39BE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6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28" y="3549891"/>
                <a:ext cx="13428466" cy="22859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A72E8A-6BD4-4824-A8F6-CB0719BC249B}"/>
              </a:ext>
            </a:extLst>
          </p:cNvPr>
          <p:cNvSpPr/>
          <p:nvPr/>
        </p:nvSpPr>
        <p:spPr>
          <a:xfrm>
            <a:off x="5905500" y="3549891"/>
            <a:ext cx="6286500" cy="243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A74FE7-C184-41D0-A5CD-E251FCB080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8960" y="5159160"/>
              <a:ext cx="2602800" cy="537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A74FE7-C184-41D0-A5CD-E251FCB08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9600" y="5149800"/>
                <a:ext cx="2621520" cy="555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92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4"/>
    </mc:Choice>
    <mc:Fallback xmlns="">
      <p:transition spd="slow" advTm="2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746C8F-F2FC-435B-AB0F-D36AE19CC9C3}"/>
                  </a:ext>
                </a:extLst>
              </p:cNvPr>
              <p:cNvSpPr txBox="1"/>
              <p:nvPr/>
            </p:nvSpPr>
            <p:spPr>
              <a:xfrm>
                <a:off x="156275" y="190916"/>
                <a:ext cx="11905099" cy="24985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In </a:t>
                </a:r>
                <a:r>
                  <a:rPr lang="en-US" sz="4000" b="1" dirty="0">
                    <a:solidFill>
                      <a:srgbClr val="0070C0"/>
                    </a:solidFill>
                  </a:rPr>
                  <a:t>flat space</a:t>
                </a:r>
                <a:r>
                  <a:rPr lang="en-US" sz="4000" dirty="0"/>
                  <a:t>, the </a:t>
                </a:r>
                <a:r>
                  <a:rPr lang="en-US" sz="4000" b="1" u="sng" dirty="0">
                    <a:solidFill>
                      <a:srgbClr val="C00000"/>
                    </a:solidFill>
                  </a:rPr>
                  <a:t>Covariant Derivative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4000" dirty="0"/>
                  <a:t>of a vector field…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is just the </a:t>
                </a:r>
                <a:r>
                  <a:rPr lang="en-US" sz="4000" b="1" dirty="0"/>
                  <a:t>ordinary derivative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746C8F-F2FC-435B-AB0F-D36AE19C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5" y="190916"/>
                <a:ext cx="11905099" cy="2498569"/>
              </a:xfrm>
              <a:prstGeom prst="rect">
                <a:avLst/>
              </a:prstGeom>
              <a:blipFill>
                <a:blip r:embed="rId3"/>
                <a:stretch>
                  <a:fillRect l="-1631" t="-3341" r="-101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1B7596-91D6-426F-815C-76363DD22040}"/>
                  </a:ext>
                </a:extLst>
              </p:cNvPr>
              <p:cNvSpPr txBox="1"/>
              <p:nvPr/>
            </p:nvSpPr>
            <p:spPr>
              <a:xfrm>
                <a:off x="156275" y="2919231"/>
                <a:ext cx="11905099" cy="311412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On </a:t>
                </a:r>
                <a:r>
                  <a:rPr lang="en-US" sz="4000" b="1" dirty="0">
                    <a:solidFill>
                      <a:srgbClr val="0070C0"/>
                    </a:solidFill>
                  </a:rPr>
                  <a:t>curved surfaces</a:t>
                </a:r>
                <a:r>
                  <a:rPr lang="en-US" sz="4000" dirty="0"/>
                  <a:t>, the </a:t>
                </a:r>
                <a:r>
                  <a:rPr lang="en-US" sz="4000" b="1" u="sng" dirty="0">
                    <a:solidFill>
                      <a:srgbClr val="C00000"/>
                    </a:solidFill>
                  </a:rPr>
                  <a:t>Covariant Derivative</a:t>
                </a:r>
                <a:r>
                  <a:rPr lang="en-US" sz="4000" dirty="0"/>
                  <a:t> …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is the </a:t>
                </a:r>
                <a:r>
                  <a:rPr lang="en-US" sz="4000" b="1" dirty="0"/>
                  <a:t>ordinary derivative </a:t>
                </a:r>
                <a:r>
                  <a:rPr lang="en-US" sz="4000" dirty="0"/>
                  <a:t>with the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4000" dirty="0"/>
                  <a:t>.</a:t>
                </a:r>
                <a:endParaRPr lang="en-US" sz="4000" b="1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1B7596-91D6-426F-815C-76363DD2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5" y="2919231"/>
                <a:ext cx="11905099" cy="3114122"/>
              </a:xfrm>
              <a:prstGeom prst="rect">
                <a:avLst/>
              </a:prstGeom>
              <a:blipFill>
                <a:blip r:embed="rId4"/>
                <a:stretch>
                  <a:fillRect l="-1631" t="-269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675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2"/>
    </mc:Choice>
    <mc:Fallback xmlns="">
      <p:transition spd="slow" advTm="20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746C8F-F2FC-435B-AB0F-D36AE19CC9C3}"/>
                  </a:ext>
                </a:extLst>
              </p:cNvPr>
              <p:cNvSpPr txBox="1"/>
              <p:nvPr/>
            </p:nvSpPr>
            <p:spPr>
              <a:xfrm>
                <a:off x="156275" y="190916"/>
                <a:ext cx="11905099" cy="249856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In </a:t>
                </a:r>
                <a:r>
                  <a:rPr lang="en-US" sz="4000" b="1" dirty="0">
                    <a:solidFill>
                      <a:srgbClr val="0070C0"/>
                    </a:solidFill>
                  </a:rPr>
                  <a:t>flat space</a:t>
                </a:r>
                <a:r>
                  <a:rPr lang="en-US" sz="4000" dirty="0"/>
                  <a:t>, the </a:t>
                </a:r>
                <a:r>
                  <a:rPr lang="en-US" sz="4000" b="1" u="sng" dirty="0">
                    <a:solidFill>
                      <a:srgbClr val="C00000"/>
                    </a:solidFill>
                  </a:rPr>
                  <a:t>Covariant Derivative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4000" dirty="0"/>
                  <a:t>of a vector field…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is just the </a:t>
                </a:r>
                <a:r>
                  <a:rPr lang="en-US" sz="4000" b="1" dirty="0"/>
                  <a:t>ordinary derivative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746C8F-F2FC-435B-AB0F-D36AE19CC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5" y="190916"/>
                <a:ext cx="11905099" cy="2498569"/>
              </a:xfrm>
              <a:prstGeom prst="rect">
                <a:avLst/>
              </a:prstGeom>
              <a:blipFill>
                <a:blip r:embed="rId3"/>
                <a:stretch>
                  <a:fillRect l="-1631" t="-3341" r="-101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B12A0B-5C14-4E35-A083-A61292D485FD}"/>
                  </a:ext>
                </a:extLst>
              </p:cNvPr>
              <p:cNvSpPr txBox="1"/>
              <p:nvPr/>
            </p:nvSpPr>
            <p:spPr>
              <a:xfrm>
                <a:off x="346528" y="2864091"/>
                <a:ext cx="11693072" cy="2235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B12A0B-5C14-4E35-A083-A61292D4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28" y="2864091"/>
                <a:ext cx="11693072" cy="22357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9BCEC53-6A7B-4B76-8830-287F80B61735}"/>
              </a:ext>
            </a:extLst>
          </p:cNvPr>
          <p:cNvGrpSpPr/>
          <p:nvPr/>
        </p:nvGrpSpPr>
        <p:grpSpPr>
          <a:xfrm>
            <a:off x="7077750" y="3599128"/>
            <a:ext cx="4571292" cy="2280403"/>
            <a:chOff x="7230150" y="1027378"/>
            <a:chExt cx="4571292" cy="228040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773F881-652D-4F39-8BD0-63882804E7D4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09" y="1027378"/>
              <a:ext cx="2154727" cy="2154727"/>
            </a:xfrm>
            <a:prstGeom prst="line">
              <a:avLst/>
            </a:prstGeom>
            <a:ln w="190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C62D47-66B0-47CA-BE88-71657A8B14C8}"/>
                </a:ext>
              </a:extLst>
            </p:cNvPr>
            <p:cNvCxnSpPr>
              <a:cxnSpLocks/>
            </p:cNvCxnSpPr>
            <p:nvPr/>
          </p:nvCxnSpPr>
          <p:spPr>
            <a:xfrm>
              <a:off x="9606615" y="1102989"/>
              <a:ext cx="2015105" cy="2015105"/>
            </a:xfrm>
            <a:prstGeom prst="line">
              <a:avLst/>
            </a:prstGeom>
            <a:ln w="190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0A6256-E489-4789-AFFD-A86AB4005BCC}"/>
                </a:ext>
              </a:extLst>
            </p:cNvPr>
            <p:cNvCxnSpPr>
              <a:cxnSpLocks/>
            </p:cNvCxnSpPr>
            <p:nvPr/>
          </p:nvCxnSpPr>
          <p:spPr>
            <a:xfrm>
              <a:off x="7230150" y="1085720"/>
              <a:ext cx="2222061" cy="2222061"/>
            </a:xfrm>
            <a:prstGeom prst="line">
              <a:avLst/>
            </a:prstGeom>
            <a:ln w="1905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430A89-4AA5-424E-BB6B-FD71A58A3FB8}"/>
                </a:ext>
              </a:extLst>
            </p:cNvPr>
            <p:cNvCxnSpPr>
              <a:cxnSpLocks/>
            </p:cNvCxnSpPr>
            <p:nvPr/>
          </p:nvCxnSpPr>
          <p:spPr>
            <a:xfrm>
              <a:off x="7760355" y="2199672"/>
              <a:ext cx="3257559" cy="36278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D5E247-85CD-4A5C-A2D9-AD7FA9B74DE7}"/>
                </a:ext>
              </a:extLst>
            </p:cNvPr>
            <p:cNvCxnSpPr>
              <a:cxnSpLocks/>
            </p:cNvCxnSpPr>
            <p:nvPr/>
          </p:nvCxnSpPr>
          <p:spPr>
            <a:xfrm>
              <a:off x="7281844" y="1399938"/>
              <a:ext cx="3066591" cy="68768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85D87C-3075-4A27-B015-7E8D0FC73219}"/>
                </a:ext>
              </a:extLst>
            </p:cNvPr>
            <p:cNvCxnSpPr>
              <a:cxnSpLocks/>
            </p:cNvCxnSpPr>
            <p:nvPr/>
          </p:nvCxnSpPr>
          <p:spPr>
            <a:xfrm>
              <a:off x="8441233" y="2934644"/>
              <a:ext cx="3360209" cy="75352"/>
            </a:xfrm>
            <a:prstGeom prst="line">
              <a:avLst/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11D785-ABF5-4BAD-9508-D093AA75C1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21840" y="2957040"/>
              <a:ext cx="5657040" cy="236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11D785-ABF5-4BAD-9508-D093AA75C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2480" y="2947680"/>
                <a:ext cx="5675760" cy="238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35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8"/>
    </mc:Choice>
    <mc:Fallback xmlns="">
      <p:transition spd="slow" advTm="30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/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blipFill>
                <a:blip r:embed="rId2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/>
              <p:nvPr/>
            </p:nvSpPr>
            <p:spPr>
              <a:xfrm>
                <a:off x="133350" y="3549891"/>
                <a:ext cx="14192250" cy="327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549891"/>
                <a:ext cx="14192250" cy="3277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/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04A3D9-11AA-4266-A7CD-98B7E44AC6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8840" y="3553920"/>
              <a:ext cx="2316960" cy="132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04A3D9-11AA-4266-A7CD-98B7E44AC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9480" y="3544560"/>
                <a:ext cx="2335680" cy="13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0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0"/>
    </mc:Choice>
    <mc:Fallback xmlns="">
      <p:transition spd="slow" advTm="1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/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blipFill>
                <a:blip r:embed="rId2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/>
              <p:nvPr/>
            </p:nvSpPr>
            <p:spPr>
              <a:xfrm>
                <a:off x="133350" y="3549891"/>
                <a:ext cx="14192250" cy="327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549891"/>
                <a:ext cx="14192250" cy="3277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/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344140-8637-42CE-9E84-A277093FC9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56720" y="5076720"/>
              <a:ext cx="4717440" cy="24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344140-8637-42CE-9E84-A277093FC9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7360" y="5067360"/>
                <a:ext cx="473616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85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2"/>
    </mc:Choice>
    <mc:Fallback xmlns="">
      <p:transition spd="slow" advTm="18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842F1-F7EA-4BE9-95F5-EF0CE647BDB7}"/>
              </a:ext>
            </a:extLst>
          </p:cNvPr>
          <p:cNvSpPr txBox="1"/>
          <p:nvPr/>
        </p:nvSpPr>
        <p:spPr>
          <a:xfrm>
            <a:off x="133350" y="202607"/>
            <a:ext cx="1011555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From Tensor Calculus Video #16: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/>
              <p:nvPr/>
            </p:nvSpPr>
            <p:spPr>
              <a:xfrm>
                <a:off x="-4937" y="2141599"/>
                <a:ext cx="6217600" cy="1875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7" y="2141599"/>
                <a:ext cx="6217600" cy="1875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AD745-3417-42CF-BF91-CB0ECD01D430}"/>
                  </a:ext>
                </a:extLst>
              </p:cNvPr>
              <p:cNvSpPr txBox="1"/>
              <p:nvPr/>
            </p:nvSpPr>
            <p:spPr>
              <a:xfrm>
                <a:off x="7687489" y="202607"/>
                <a:ext cx="4698787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AD745-3417-42CF-BF91-CB0ECD01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489" y="202607"/>
                <a:ext cx="4698787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8CEF5D-C9CC-4375-9780-A56A64BAE3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480" y="939960"/>
              <a:ext cx="7102440" cy="375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8CEF5D-C9CC-4375-9780-A56A64BAE3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120" y="930600"/>
                <a:ext cx="7121160" cy="3770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335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799">
        <p159:morph option="byObject"/>
      </p:transition>
    </mc:Choice>
    <mc:Fallback xmlns="">
      <p:transition spd="slow" advTm="30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842F1-F7EA-4BE9-95F5-EF0CE647BDB7}"/>
              </a:ext>
            </a:extLst>
          </p:cNvPr>
          <p:cNvSpPr txBox="1"/>
          <p:nvPr/>
        </p:nvSpPr>
        <p:spPr>
          <a:xfrm>
            <a:off x="133350" y="202607"/>
            <a:ext cx="1011555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From Tensor Calculus Video #16: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/>
              <p:nvPr/>
            </p:nvSpPr>
            <p:spPr>
              <a:xfrm>
                <a:off x="-4937" y="2141599"/>
                <a:ext cx="12391213" cy="1875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600" dirty="0"/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37" y="2141599"/>
                <a:ext cx="12391213" cy="1875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AD745-3417-42CF-BF91-CB0ECD01D430}"/>
                  </a:ext>
                </a:extLst>
              </p:cNvPr>
              <p:cNvSpPr txBox="1"/>
              <p:nvPr/>
            </p:nvSpPr>
            <p:spPr>
              <a:xfrm>
                <a:off x="7687489" y="202607"/>
                <a:ext cx="4698787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0AD745-3417-42CF-BF91-CB0ECD01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489" y="202607"/>
                <a:ext cx="4698787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133351" y="4282230"/>
                <a:ext cx="12252926" cy="257589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8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48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48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48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1" y="4282230"/>
                <a:ext cx="12252926" cy="25758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9A8A68-F908-4693-9C7C-471759CBE8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99040" y="6469560"/>
              <a:ext cx="4082040" cy="9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9A8A68-F908-4693-9C7C-471759CBE8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9680" y="6460200"/>
                <a:ext cx="4100760" cy="11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15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75">
        <p:fade/>
      </p:transition>
    </mc:Choice>
    <mc:Fallback xmlns="">
      <p:transition spd="med" advTm="11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    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600" dirty="0"/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D5F97C-A6D7-433F-904A-17D1681A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1" y="2339130"/>
                <a:ext cx="12064410" cy="37533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200" dirty="0"/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endParaRPr lang="en-US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39130"/>
                <a:ext cx="12064410" cy="37533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D26B87-6B25-4C8E-AF3F-6CF2F6EF4B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20160" y="3279600"/>
              <a:ext cx="3709440" cy="287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D26B87-6B25-4C8E-AF3F-6CF2F6EF4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9520" y="3270240"/>
                <a:ext cx="3728160" cy="289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06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7"/>
    </mc:Choice>
    <mc:Fallback xmlns="">
      <p:transition spd="slow" advTm="2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2293357"/>
                <a:ext cx="12191999" cy="27068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200" dirty="0"/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357"/>
                <a:ext cx="12191999" cy="2706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/>
              <p:nvPr/>
            </p:nvSpPr>
            <p:spPr>
              <a:xfrm>
                <a:off x="0" y="5164433"/>
                <a:ext cx="6096000" cy="131715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4433"/>
                <a:ext cx="6096000" cy="1317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/>
              <p:nvPr/>
            </p:nvSpPr>
            <p:spPr>
              <a:xfrm>
                <a:off x="6095999" y="5164433"/>
                <a:ext cx="6191249" cy="133543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4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44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164433"/>
                <a:ext cx="6191249" cy="1335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    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600" dirty="0"/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52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01"/>
    </mc:Choice>
    <mc:Fallback xmlns="">
      <p:transition spd="slow" advTm="20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D0825-73F7-462D-9BA3-34FD8EDB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6" y="400747"/>
            <a:ext cx="5275759" cy="5291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92D48-C3EC-44C5-B889-319BB7080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43" y="400747"/>
            <a:ext cx="5215290" cy="5246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7991D2-A48B-4734-AB58-079BEF2DB5FB}"/>
                  </a:ext>
                </a:extLst>
              </p:cNvPr>
              <p:cNvSpPr txBox="1"/>
              <p:nvPr/>
            </p:nvSpPr>
            <p:spPr>
              <a:xfrm>
                <a:off x="654707" y="5467158"/>
                <a:ext cx="4958868" cy="1220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Constant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7991D2-A48B-4734-AB58-079BEF2DB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7" y="5467158"/>
                <a:ext cx="4958868" cy="1220527"/>
              </a:xfrm>
              <a:prstGeom prst="rect">
                <a:avLst/>
              </a:prstGeom>
              <a:blipFill>
                <a:blip r:embed="rId5"/>
                <a:stretch>
                  <a:fillRect l="-5528" b="-13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282E29-3729-46AD-8548-BFC53B6E5254}"/>
                  </a:ext>
                </a:extLst>
              </p:cNvPr>
              <p:cNvSpPr txBox="1"/>
              <p:nvPr/>
            </p:nvSpPr>
            <p:spPr>
              <a:xfrm>
                <a:off x="6399407" y="5467158"/>
                <a:ext cx="5554054" cy="1220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Non-Constant</a:t>
                </a:r>
                <a:r>
                  <a:rPr lang="en-US" sz="4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282E29-3729-46AD-8548-BFC53B6E5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407" y="5467158"/>
                <a:ext cx="5554054" cy="1220527"/>
              </a:xfrm>
              <a:prstGeom prst="rect">
                <a:avLst/>
              </a:prstGeom>
              <a:blipFill>
                <a:blip r:embed="rId6"/>
                <a:stretch>
                  <a:fillRect l="-3952" b="-6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7D811F-963F-494B-89CF-56B2DAA0AE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18240" y="6368400"/>
              <a:ext cx="6678720" cy="14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7D811F-963F-494B-89CF-56B2DAA0AE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8880" y="6359040"/>
                <a:ext cx="6697440" cy="16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493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3"/>
    </mc:Choice>
    <mc:Fallback xmlns="">
      <p:transition spd="slow" advTm="3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C66828-BC60-47E1-99FD-EEF2DDACFC67}"/>
                  </a:ext>
                </a:extLst>
              </p:cNvPr>
              <p:cNvSpPr txBox="1"/>
              <p:nvPr/>
            </p:nvSpPr>
            <p:spPr>
              <a:xfrm>
                <a:off x="3656163" y="2066415"/>
                <a:ext cx="4879674" cy="272517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8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8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C66828-BC60-47E1-99FD-EEF2DDACF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163" y="2066415"/>
                <a:ext cx="4879674" cy="2725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F0E452-9549-4A6F-90DF-A2DD95F0EF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9800" y="4435200"/>
              <a:ext cx="3976200" cy="76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F0E452-9549-4A6F-90DF-A2DD95F0EF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440" y="4425840"/>
                <a:ext cx="3994920" cy="7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61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3"/>
    </mc:Choice>
    <mc:Fallback xmlns="">
      <p:transition spd="slow" advTm="8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2293357"/>
                <a:ext cx="12191999" cy="27068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200" dirty="0"/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3357"/>
                <a:ext cx="12191999" cy="2706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/>
              <p:nvPr/>
            </p:nvSpPr>
            <p:spPr>
              <a:xfrm>
                <a:off x="0" y="5164433"/>
                <a:ext cx="6096000" cy="131715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64433"/>
                <a:ext cx="6096000" cy="1317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/>
              <p:nvPr/>
            </p:nvSpPr>
            <p:spPr>
              <a:xfrm>
                <a:off x="6095999" y="5164433"/>
                <a:ext cx="6191249" cy="133543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4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44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164433"/>
                <a:ext cx="6191249" cy="1335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    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3600" dirty="0"/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875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273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"/>
    </mc:Choice>
    <mc:Fallback xmlns="">
      <p:transition spd="slow" advTm="934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/>
              <p:nvPr/>
            </p:nvSpPr>
            <p:spPr>
              <a:xfrm>
                <a:off x="0" y="5297783"/>
                <a:ext cx="6096000" cy="131715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9F3A4C-BB37-4AB1-8167-1F7B9053F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97783"/>
                <a:ext cx="6096000" cy="1317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/>
              <p:nvPr/>
            </p:nvSpPr>
            <p:spPr>
              <a:xfrm>
                <a:off x="6095999" y="5297783"/>
                <a:ext cx="6191249" cy="133543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4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4400" i="1" dirty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4400" b="0" i="1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E1046-1F2C-4466-8623-A228C25EE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297783"/>
                <a:ext cx="6191249" cy="1335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41B98A-9166-4D8F-AC3F-A588DBD368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55520" y="2716560"/>
              <a:ext cx="7235280" cy="8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41B98A-9166-4D8F-AC3F-A588DBD368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6160" y="2707200"/>
                <a:ext cx="7254000" cy="10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9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76">
        <p:fade/>
      </p:transition>
    </mc:Choice>
    <mc:Fallback xmlns="">
      <p:transition spd="med" advTm="56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5474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183697"/>
                  </p:ext>
                </p:extLst>
              </p:nvPr>
            </p:nvGraphicFramePr>
            <p:xfrm>
              <a:off x="0" y="0"/>
              <a:ext cx="12192000" cy="5474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2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2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100000" b="-1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0000" b="-1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893" r="-100000" b="-1004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0893" b="-1004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9955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74F9E4-7103-466A-B9AC-46B2E7C2A3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7960" y="5893920"/>
              <a:ext cx="3667680" cy="73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74F9E4-7103-466A-B9AC-46B2E7C2A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8600" y="5884560"/>
                <a:ext cx="3686400" cy="7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02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7"/>
    </mc:Choice>
    <mc:Fallback xmlns="">
      <p:transition spd="slow" advTm="14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50298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5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5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5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5400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540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5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sSup>
                                <m:sSupPr>
                                  <m:ctrlP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𝔤</m:t>
                                  </m:r>
                                </m:e>
                                <m:sup>
                                  <m:r>
                                    <a:rPr lang="en-US" sz="5400" i="1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5400" b="0" i="1" smtClean="0">
                                      <a:solidFill>
                                        <a:srgbClr val="99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4577770"/>
                  </p:ext>
                </p:extLst>
              </p:nvPr>
            </p:nvGraphicFramePr>
            <p:xfrm>
              <a:off x="0" y="0"/>
              <a:ext cx="12192000" cy="50298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23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44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443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857" r="-100000" b="-200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67857" b="-2008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6711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6711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686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6711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67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47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8">
        <p:fade/>
      </p:transition>
    </mc:Choice>
    <mc:Fallback xmlns="">
      <p:transition spd="med" advTm="1978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5171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4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4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4800" dirty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4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4800" b="0" i="1" dirty="0" smtClean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4800" i="1" dirty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4800" b="0" i="1" dirty="0" smtClean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48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4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4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4800" dirty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4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US" sz="4800" b="0" i="1" dirty="0" smtClean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US" sz="4800" i="1" dirty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US" sz="4800" b="0" i="1" dirty="0" smtClean="0">
                                                            <a:solidFill>
                                                              <a:srgbClr val="FF0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4800" b="0" i="0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3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6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36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36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36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  <m:func>
                                      <m:funcPr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6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36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36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36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36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  <m:d>
                                  <m:dPr>
                                    <m:ctrlPr>
                                      <a:rPr lang="en-US" sz="3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3600" b="0" i="1" smtClean="0"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0851899"/>
                  </p:ext>
                </p:extLst>
              </p:nvPr>
            </p:nvGraphicFramePr>
            <p:xfrm>
              <a:off x="0" y="0"/>
              <a:ext cx="12192000" cy="5171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23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458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458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5882" r="-100000" b="-1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5882" b="-15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5311" r="-100000" b="-55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55311" b="-556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9254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5855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458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ACCBAB-51E0-4FB4-8290-97D4B8881A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90280" y="1097280"/>
              <a:ext cx="2171880" cy="271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ACCBAB-51E0-4FB4-8290-97D4B8881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0920" y="1087920"/>
                <a:ext cx="2190600" cy="27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12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54">
        <p:fade/>
      </p:transition>
    </mc:Choice>
    <mc:Fallback xmlns="">
      <p:transition spd="med" advTm="6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5171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400" dirty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400" dirty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224256"/>
                  </p:ext>
                </p:extLst>
              </p:nvPr>
            </p:nvGraphicFramePr>
            <p:xfrm>
              <a:off x="0" y="0"/>
              <a:ext cx="12192000" cy="51718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23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458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458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5882" r="-100000" b="-1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5882" b="-15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5311" r="-100000" b="-55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55311" b="-556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9254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5855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458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EEF211-31F1-4E0A-A8BD-0DB91C252D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760" y="5488560"/>
              <a:ext cx="7004880" cy="125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EEF211-31F1-4E0A-A8BD-0DB91C252D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400" y="5479200"/>
                <a:ext cx="7023600" cy="12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9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505">
        <p:fade/>
      </p:transition>
    </mc:Choice>
    <mc:Fallback xmlns="">
      <p:transition spd="med" advTm="40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52847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4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48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4800" b="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4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4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1311489"/>
                  </p:ext>
                </p:extLst>
              </p:nvPr>
            </p:nvGraphicFramePr>
            <p:xfrm>
              <a:off x="0" y="0"/>
              <a:ext cx="12192000" cy="52847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23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470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470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5882" r="-100000" b="-162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5882" b="-1628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6612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55311" r="-100000" b="-622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55311" b="-622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1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C75AB5-E082-4BB5-9E18-A9BD3255A4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8160" y="1021680"/>
              <a:ext cx="4197960" cy="219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C75AB5-E082-4BB5-9E18-A9BD3255A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8800" y="1012320"/>
                <a:ext cx="4216680" cy="22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4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49">
        <p:fade/>
      </p:transition>
    </mc:Choice>
    <mc:Fallback xmlns="">
      <p:transition spd="med" advTm="210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5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54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5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5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5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5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5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5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5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5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54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54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5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5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54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4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4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4235060"/>
                  </p:ext>
                </p:extLst>
              </p:nvPr>
            </p:nvGraphicFramePr>
            <p:xfrm>
              <a:off x="0" y="1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7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9">
        <p:fade/>
      </p:transition>
    </mc:Choice>
    <mc:Fallback xmlns="">
      <p:transition spd="med" advTm="2029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123480"/>
                <a:ext cx="11693072" cy="3305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23480"/>
                <a:ext cx="11693072" cy="3305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3A0BE5-745E-4028-B87B-905805908C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9440" y="1640880"/>
              <a:ext cx="1735920" cy="115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3A0BE5-745E-4028-B87B-905805908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" y="1631520"/>
                <a:ext cx="1754640" cy="11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7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3"/>
    </mc:Choice>
    <mc:Fallback xmlns="">
      <p:transition spd="slow" advTm="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8CD15-72D8-4C38-AFC7-C64B537ACD0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34540" y="670166"/>
            <a:ext cx="5501048" cy="55176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638865E-F45E-4F77-B0D7-F6236ABC09A0}"/>
              </a:ext>
            </a:extLst>
          </p:cNvPr>
          <p:cNvGrpSpPr/>
          <p:nvPr/>
        </p:nvGrpSpPr>
        <p:grpSpPr>
          <a:xfrm>
            <a:off x="7429500" y="2058853"/>
            <a:ext cx="1584065" cy="807116"/>
            <a:chOff x="7429500" y="2058853"/>
            <a:chExt cx="1584065" cy="8071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6903BE-611A-4768-A5F9-300218485B6F}"/>
                </a:ext>
              </a:extLst>
            </p:cNvPr>
            <p:cNvGrpSpPr/>
            <p:nvPr/>
          </p:nvGrpSpPr>
          <p:grpSpPr>
            <a:xfrm>
              <a:off x="7429500" y="2058853"/>
              <a:ext cx="391660" cy="197516"/>
              <a:chOff x="7429500" y="2058853"/>
              <a:chExt cx="391660" cy="197516"/>
            </a:xfrm>
          </p:grpSpPr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438852A7-8EB4-43D5-91C9-87B8A261B3A0}"/>
                  </a:ext>
                </a:extLst>
              </p:cNvPr>
              <p:cNvSpPr/>
              <p:nvPr/>
            </p:nvSpPr>
            <p:spPr>
              <a:xfrm rot="3774604">
                <a:off x="7654050" y="2008628"/>
                <a:ext cx="116886" cy="21733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F7D1004-86BF-4007-9D58-5B61C544C6AA}"/>
                  </a:ext>
                </a:extLst>
              </p:cNvPr>
              <p:cNvCxnSpPr>
                <a:cxnSpLocks/>
                <a:endCxn id="5" idx="3"/>
              </p:cNvCxnSpPr>
              <p:nvPr/>
            </p:nvCxnSpPr>
            <p:spPr>
              <a:xfrm flipV="1">
                <a:off x="7429500" y="2166781"/>
                <a:ext cx="186247" cy="8958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39CA15-8EDA-4EF3-8FEA-F81441E7F135}"/>
                </a:ext>
              </a:extLst>
            </p:cNvPr>
            <p:cNvGrpSpPr/>
            <p:nvPr/>
          </p:nvGrpSpPr>
          <p:grpSpPr>
            <a:xfrm>
              <a:off x="8621905" y="2668453"/>
              <a:ext cx="391660" cy="197516"/>
              <a:chOff x="7429500" y="2058853"/>
              <a:chExt cx="391660" cy="197516"/>
            </a:xfrm>
            <a:solidFill>
              <a:srgbClr val="00B0F0"/>
            </a:solidFill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4EA39277-E77E-4EC6-8CEB-E6561C9AAD34}"/>
                  </a:ext>
                </a:extLst>
              </p:cNvPr>
              <p:cNvSpPr/>
              <p:nvPr/>
            </p:nvSpPr>
            <p:spPr>
              <a:xfrm rot="3774604">
                <a:off x="7654050" y="2008628"/>
                <a:ext cx="116886" cy="217335"/>
              </a:xfrm>
              <a:prstGeom prst="triangl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FD2EB1F-6330-4893-95C9-E79841AC21C3}"/>
                  </a:ext>
                </a:extLst>
              </p:cNvPr>
              <p:cNvCxnSpPr>
                <a:cxnSpLocks/>
                <a:endCxn id="14" idx="3"/>
              </p:cNvCxnSpPr>
              <p:nvPr/>
            </p:nvCxnSpPr>
            <p:spPr>
              <a:xfrm flipV="1">
                <a:off x="7429500" y="2166781"/>
                <a:ext cx="186247" cy="89588"/>
              </a:xfrm>
              <a:prstGeom prst="line">
                <a:avLst/>
              </a:prstGeom>
              <a:grpFill/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5F5CFB-2C19-4006-A59D-D7F3A8AFDA66}"/>
              </a:ext>
            </a:extLst>
          </p:cNvPr>
          <p:cNvGrpSpPr/>
          <p:nvPr/>
        </p:nvGrpSpPr>
        <p:grpSpPr>
          <a:xfrm>
            <a:off x="356412" y="1523970"/>
            <a:ext cx="5978128" cy="3645003"/>
            <a:chOff x="356412" y="1523970"/>
            <a:chExt cx="5978128" cy="3645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94C792-54EA-4205-8184-AD4E643E2A4D}"/>
                </a:ext>
              </a:extLst>
            </p:cNvPr>
            <p:cNvGrpSpPr/>
            <p:nvPr/>
          </p:nvGrpSpPr>
          <p:grpSpPr>
            <a:xfrm>
              <a:off x="356412" y="1523970"/>
              <a:ext cx="2564566" cy="1293323"/>
              <a:chOff x="7429500" y="2058853"/>
              <a:chExt cx="391660" cy="197516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AC99B9B3-27D0-49F5-BC7F-8168F3F77E71}"/>
                  </a:ext>
                </a:extLst>
              </p:cNvPr>
              <p:cNvSpPr/>
              <p:nvPr/>
            </p:nvSpPr>
            <p:spPr>
              <a:xfrm rot="3774604">
                <a:off x="7654050" y="2008628"/>
                <a:ext cx="116886" cy="217335"/>
              </a:xfrm>
              <a:prstGeom prst="triangle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20DD8A-62C9-43CD-BD05-8FE2D71C1F47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V="1">
                <a:off x="7429500" y="2166781"/>
                <a:ext cx="186247" cy="895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AD3E61-5F22-4A54-8205-40ACADAED2A0}"/>
                </a:ext>
              </a:extLst>
            </p:cNvPr>
            <p:cNvGrpSpPr/>
            <p:nvPr/>
          </p:nvGrpSpPr>
          <p:grpSpPr>
            <a:xfrm>
              <a:off x="3769974" y="3875650"/>
              <a:ext cx="2564566" cy="1293323"/>
              <a:chOff x="7429500" y="2058853"/>
              <a:chExt cx="391660" cy="197516"/>
            </a:xfrm>
            <a:solidFill>
              <a:srgbClr val="00B0F0"/>
            </a:solidFill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07531B7A-5662-47B4-83DD-32FA4E71849E}"/>
                  </a:ext>
                </a:extLst>
              </p:cNvPr>
              <p:cNvSpPr/>
              <p:nvPr/>
            </p:nvSpPr>
            <p:spPr>
              <a:xfrm rot="3774604">
                <a:off x="7654050" y="2008628"/>
                <a:ext cx="116886" cy="217335"/>
              </a:xfrm>
              <a:prstGeom prst="triangle">
                <a:avLst/>
              </a:prstGeom>
              <a:grp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A69614-82D4-4674-915F-71CA819DAA11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V="1">
                <a:off x="7429500" y="2166781"/>
                <a:ext cx="186247" cy="89588"/>
              </a:xfrm>
              <a:prstGeom prst="line">
                <a:avLst/>
              </a:prstGeom>
              <a:grpFill/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8B35A3-E2F9-4E4B-A8F1-625556E8D3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44920" y="1785600"/>
              <a:ext cx="2232000" cy="129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8B35A3-E2F9-4E4B-A8F1-625556E8D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5560" y="1776240"/>
                <a:ext cx="2250720" cy="131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18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3"/>
    </mc:Choice>
    <mc:Fallback xmlns="">
      <p:transition spd="slow" advTm="20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123480"/>
                <a:ext cx="11693072" cy="6487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23480"/>
                <a:ext cx="11693072" cy="64877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C48E17-1E77-41E3-97F1-B7EB25EE08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91080" y="83520"/>
              <a:ext cx="868320" cy="71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C48E17-1E77-41E3-97F1-B7EB25EE0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1720" y="74160"/>
                <a:ext cx="887040" cy="7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64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23">
        <p:fade/>
      </p:transition>
    </mc:Choice>
    <mc:Fallback xmlns="">
      <p:transition spd="med" advTm="11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49464" y="123480"/>
                <a:ext cx="11693072" cy="5705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5400" dirty="0"/>
                  <a:t> </a:t>
                </a:r>
                <a:endParaRPr lang="en-CA" sz="6000" dirty="0"/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23480"/>
                <a:ext cx="11693072" cy="5705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10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4">
        <p:fade/>
      </p:transition>
    </mc:Choice>
    <mc:Fallback xmlns="">
      <p:transition spd="med" advTm="1494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0" y="123480"/>
                <a:ext cx="12687300" cy="521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800" dirty="0"/>
                  <a:t> </a:t>
                </a:r>
                <a:endParaRPr lang="en-CA" sz="5400" dirty="0"/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80"/>
                <a:ext cx="12687300" cy="5218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84">
        <p:fade/>
      </p:transition>
    </mc:Choice>
    <mc:Fallback xmlns="">
      <p:transition spd="med" advTm="6484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2D519B-CED3-4381-BCF5-4CC6CD3BC440}"/>
              </a:ext>
            </a:extLst>
          </p:cNvPr>
          <p:cNvGrpSpPr/>
          <p:nvPr/>
        </p:nvGrpSpPr>
        <p:grpSpPr>
          <a:xfrm>
            <a:off x="642098" y="1869884"/>
            <a:ext cx="4129267" cy="4129267"/>
            <a:chOff x="8261590" y="2445633"/>
            <a:chExt cx="3383130" cy="33831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086A1A-CAE7-4D14-BDF6-5F70ECEA5D91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980618-EE18-4987-8F1A-39BE175BBF2E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C1A5DEDF-790D-4D93-BB39-B4CC96C84533}"/>
              </a:ext>
            </a:extLst>
          </p:cNvPr>
          <p:cNvSpPr/>
          <p:nvPr/>
        </p:nvSpPr>
        <p:spPr>
          <a:xfrm rot="13455229">
            <a:off x="1068682" y="1680365"/>
            <a:ext cx="3923355" cy="4582478"/>
          </a:xfrm>
          <a:prstGeom prst="arc">
            <a:avLst>
              <a:gd name="adj1" fmla="val 18069979"/>
              <a:gd name="adj2" fmla="val 233206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0B866D-D867-43DD-9AD0-A55EA58EE102}"/>
              </a:ext>
            </a:extLst>
          </p:cNvPr>
          <p:cNvSpPr/>
          <p:nvPr/>
        </p:nvSpPr>
        <p:spPr>
          <a:xfrm>
            <a:off x="788500" y="4431848"/>
            <a:ext cx="228797" cy="2287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935BB1-F77B-4E0C-AD32-85DFD0229479}"/>
              </a:ext>
            </a:extLst>
          </p:cNvPr>
          <p:cNvSpPr/>
          <p:nvPr/>
        </p:nvSpPr>
        <p:spPr>
          <a:xfrm>
            <a:off x="4163240" y="4549753"/>
            <a:ext cx="228797" cy="22879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EB0EDE8-75E9-4FA9-ADAB-B8F838DF5CE4}"/>
              </a:ext>
            </a:extLst>
          </p:cNvPr>
          <p:cNvSpPr/>
          <p:nvPr/>
        </p:nvSpPr>
        <p:spPr>
          <a:xfrm rot="5400000">
            <a:off x="1638267" y="1780856"/>
            <a:ext cx="2133428" cy="4332053"/>
          </a:xfrm>
          <a:prstGeom prst="arc">
            <a:avLst>
              <a:gd name="adj1" fmla="val 17725768"/>
              <a:gd name="adj2" fmla="val 4293399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F9EDCC9-5FED-4DA1-A575-57A4CCDCFC96}"/>
              </a:ext>
            </a:extLst>
          </p:cNvPr>
          <p:cNvSpPr/>
          <p:nvPr/>
        </p:nvSpPr>
        <p:spPr>
          <a:xfrm rot="20400026">
            <a:off x="550919" y="1738421"/>
            <a:ext cx="3691300" cy="4582478"/>
          </a:xfrm>
          <a:prstGeom prst="arc">
            <a:avLst>
              <a:gd name="adj1" fmla="val 18069979"/>
              <a:gd name="adj2" fmla="val 233206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CC75-ED0B-4930-A796-C4A04418FB0F}"/>
              </a:ext>
            </a:extLst>
          </p:cNvPr>
          <p:cNvCxnSpPr>
            <a:cxnSpLocks/>
          </p:cNvCxnSpPr>
          <p:nvPr/>
        </p:nvCxnSpPr>
        <p:spPr>
          <a:xfrm rot="4801895">
            <a:off x="35922" y="5327699"/>
            <a:ext cx="1792595" cy="274074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29096-4D2B-430F-98DB-D74C87F518A4}"/>
              </a:ext>
            </a:extLst>
          </p:cNvPr>
          <p:cNvCxnSpPr>
            <a:cxnSpLocks/>
          </p:cNvCxnSpPr>
          <p:nvPr/>
        </p:nvCxnSpPr>
        <p:spPr>
          <a:xfrm rot="14659116">
            <a:off x="5101084" y="3397928"/>
            <a:ext cx="0" cy="1806720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F436A6-812B-4DF3-9573-BB483421E03E}"/>
              </a:ext>
            </a:extLst>
          </p:cNvPr>
          <p:cNvCxnSpPr>
            <a:cxnSpLocks/>
          </p:cNvCxnSpPr>
          <p:nvPr/>
        </p:nvCxnSpPr>
        <p:spPr>
          <a:xfrm rot="17475956">
            <a:off x="4043739" y="4391946"/>
            <a:ext cx="0" cy="1806720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3CB677-4DB3-4385-91AE-1B39CDD3789E}"/>
              </a:ext>
            </a:extLst>
          </p:cNvPr>
          <p:cNvCxnSpPr>
            <a:cxnSpLocks/>
          </p:cNvCxnSpPr>
          <p:nvPr/>
        </p:nvCxnSpPr>
        <p:spPr>
          <a:xfrm rot="19581168">
            <a:off x="2533540" y="4801540"/>
            <a:ext cx="0" cy="1806720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/>
              <p:nvPr/>
            </p:nvSpPr>
            <p:spPr>
              <a:xfrm>
                <a:off x="4360417" y="16636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17" y="1663644"/>
                <a:ext cx="7805200" cy="101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/>
              <p:nvPr/>
            </p:nvSpPr>
            <p:spPr>
              <a:xfrm>
                <a:off x="4392037" y="3311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37" y="3311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763E56-96D0-423B-A7A0-2C5FB5D83E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6120" y="1257120"/>
              <a:ext cx="10553040" cy="356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763E56-96D0-423B-A7A0-2C5FB5D83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760" y="1247760"/>
                <a:ext cx="10571760" cy="358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58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9"/>
    </mc:Choice>
    <mc:Fallback xmlns="">
      <p:transition spd="slow" advTm="75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2D519B-CED3-4381-BCF5-4CC6CD3BC440}"/>
              </a:ext>
            </a:extLst>
          </p:cNvPr>
          <p:cNvGrpSpPr/>
          <p:nvPr/>
        </p:nvGrpSpPr>
        <p:grpSpPr>
          <a:xfrm>
            <a:off x="642098" y="1869884"/>
            <a:ext cx="4129267" cy="4129267"/>
            <a:chOff x="8261590" y="2445633"/>
            <a:chExt cx="3383130" cy="33831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086A1A-CAE7-4D14-BDF6-5F70ECEA5D91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980618-EE18-4987-8F1A-39BE175BBF2E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C1A5DEDF-790D-4D93-BB39-B4CC96C84533}"/>
              </a:ext>
            </a:extLst>
          </p:cNvPr>
          <p:cNvSpPr/>
          <p:nvPr/>
        </p:nvSpPr>
        <p:spPr>
          <a:xfrm rot="13455229">
            <a:off x="1068682" y="1680365"/>
            <a:ext cx="3923355" cy="4582478"/>
          </a:xfrm>
          <a:prstGeom prst="arc">
            <a:avLst>
              <a:gd name="adj1" fmla="val 18069979"/>
              <a:gd name="adj2" fmla="val 233206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0B866D-D867-43DD-9AD0-A55EA58EE102}"/>
              </a:ext>
            </a:extLst>
          </p:cNvPr>
          <p:cNvSpPr/>
          <p:nvPr/>
        </p:nvSpPr>
        <p:spPr>
          <a:xfrm>
            <a:off x="788500" y="4431848"/>
            <a:ext cx="228797" cy="2287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935BB1-F77B-4E0C-AD32-85DFD0229479}"/>
              </a:ext>
            </a:extLst>
          </p:cNvPr>
          <p:cNvSpPr/>
          <p:nvPr/>
        </p:nvSpPr>
        <p:spPr>
          <a:xfrm>
            <a:off x="4163240" y="4549753"/>
            <a:ext cx="228797" cy="228797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EB0EDE8-75E9-4FA9-ADAB-B8F838DF5CE4}"/>
              </a:ext>
            </a:extLst>
          </p:cNvPr>
          <p:cNvSpPr/>
          <p:nvPr/>
        </p:nvSpPr>
        <p:spPr>
          <a:xfrm rot="5400000">
            <a:off x="1638267" y="1780856"/>
            <a:ext cx="2133428" cy="4332053"/>
          </a:xfrm>
          <a:prstGeom prst="arc">
            <a:avLst>
              <a:gd name="adj1" fmla="val 17725768"/>
              <a:gd name="adj2" fmla="val 4293399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F9EDCC9-5FED-4DA1-A575-57A4CCDCFC96}"/>
              </a:ext>
            </a:extLst>
          </p:cNvPr>
          <p:cNvSpPr/>
          <p:nvPr/>
        </p:nvSpPr>
        <p:spPr>
          <a:xfrm rot="20400026">
            <a:off x="550919" y="1738421"/>
            <a:ext cx="3691300" cy="4582478"/>
          </a:xfrm>
          <a:prstGeom prst="arc">
            <a:avLst>
              <a:gd name="adj1" fmla="val 18069979"/>
              <a:gd name="adj2" fmla="val 233206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CC75-ED0B-4930-A796-C4A04418FB0F}"/>
              </a:ext>
            </a:extLst>
          </p:cNvPr>
          <p:cNvCxnSpPr>
            <a:cxnSpLocks/>
          </p:cNvCxnSpPr>
          <p:nvPr/>
        </p:nvCxnSpPr>
        <p:spPr>
          <a:xfrm rot="4801895">
            <a:off x="35922" y="5327699"/>
            <a:ext cx="1792595" cy="274074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29096-4D2B-430F-98DB-D74C87F518A4}"/>
              </a:ext>
            </a:extLst>
          </p:cNvPr>
          <p:cNvCxnSpPr>
            <a:cxnSpLocks/>
          </p:cNvCxnSpPr>
          <p:nvPr/>
        </p:nvCxnSpPr>
        <p:spPr>
          <a:xfrm rot="14659116">
            <a:off x="5101084" y="3397928"/>
            <a:ext cx="0" cy="1806720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F436A6-812B-4DF3-9573-BB483421E03E}"/>
              </a:ext>
            </a:extLst>
          </p:cNvPr>
          <p:cNvCxnSpPr>
            <a:cxnSpLocks/>
          </p:cNvCxnSpPr>
          <p:nvPr/>
        </p:nvCxnSpPr>
        <p:spPr>
          <a:xfrm rot="17475956">
            <a:off x="4043739" y="4391946"/>
            <a:ext cx="0" cy="1806720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3CB677-4DB3-4385-91AE-1B39CDD3789E}"/>
              </a:ext>
            </a:extLst>
          </p:cNvPr>
          <p:cNvCxnSpPr>
            <a:cxnSpLocks/>
          </p:cNvCxnSpPr>
          <p:nvPr/>
        </p:nvCxnSpPr>
        <p:spPr>
          <a:xfrm rot="19581168">
            <a:off x="2533540" y="4801540"/>
            <a:ext cx="0" cy="1806720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/>
              <p:nvPr/>
            </p:nvSpPr>
            <p:spPr>
              <a:xfrm>
                <a:off x="4360417" y="16636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17" y="1663644"/>
                <a:ext cx="7805200" cy="101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/>
              <p:nvPr/>
            </p:nvSpPr>
            <p:spPr>
              <a:xfrm>
                <a:off x="4392037" y="3311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37" y="3311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50437-CF70-45D9-A222-BA3458AFEFBE}"/>
                  </a:ext>
                </a:extLst>
              </p:cNvPr>
              <p:cNvSpPr txBox="1"/>
              <p:nvPr/>
            </p:nvSpPr>
            <p:spPr>
              <a:xfrm>
                <a:off x="6303735" y="3234827"/>
                <a:ext cx="5349312" cy="3161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sz="6600" dirty="0"/>
                  <a:t>           </a:t>
                </a:r>
                <a14:m>
                  <m:oMath xmlns:m="http://schemas.openxmlformats.org/officeDocument/2006/math"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50437-CF70-45D9-A222-BA3458AFE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735" y="3234827"/>
                <a:ext cx="5349312" cy="31615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98F0053-6066-4729-9557-5C78DE320FA3}"/>
              </a:ext>
            </a:extLst>
          </p:cNvPr>
          <p:cNvSpPr/>
          <p:nvPr/>
        </p:nvSpPr>
        <p:spPr>
          <a:xfrm>
            <a:off x="8304551" y="3149550"/>
            <a:ext cx="3348495" cy="2044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B1C9C1-CB46-4C47-81EF-700D94665C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1560" y="462240"/>
              <a:ext cx="9094320" cy="603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B1C9C1-CB46-4C47-81EF-700D94665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2200" y="452880"/>
                <a:ext cx="9113040" cy="6052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967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06"/>
    </mc:Choice>
    <mc:Fallback xmlns="">
      <p:transition spd="slow" advTm="7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0" y="3133380"/>
                <a:ext cx="12687300" cy="10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3380"/>
                <a:ext cx="12687300" cy="1041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0E8DA9-B9A3-4740-81F6-06B81AE459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31360" y="653400"/>
              <a:ext cx="7323480" cy="352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0E8DA9-B9A3-4740-81F6-06B81AE45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2000" y="644040"/>
                <a:ext cx="7342200" cy="35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5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8"/>
    </mc:Choice>
    <mc:Fallback xmlns="">
      <p:transition spd="slow" advTm="1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81084" y="3219450"/>
                <a:ext cx="11693072" cy="148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rgbClr val="C39BE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3219450"/>
                <a:ext cx="11693072" cy="148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9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68">
        <p:fade/>
      </p:transition>
    </mc:Choice>
    <mc:Fallback xmlns="">
      <p:transition spd="med" advTm="4768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81084" y="3219450"/>
                <a:ext cx="11693072" cy="1481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sz="4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3219450"/>
                <a:ext cx="11693072" cy="148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23">
        <p:fade/>
      </p:transition>
    </mc:Choice>
    <mc:Fallback xmlns="">
      <p:transition spd="med" advTm="3523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/>
              <p:nvPr/>
            </p:nvSpPr>
            <p:spPr>
              <a:xfrm>
                <a:off x="281084" y="3219450"/>
                <a:ext cx="11693072" cy="91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9F2344-44CD-4FF0-9468-C39529ED4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3219450"/>
                <a:ext cx="11693072" cy="9190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1549344"/>
                <a:ext cx="7805200" cy="1018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3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37">
        <p:fade/>
      </p:transition>
    </mc:Choice>
    <mc:Fallback xmlns="">
      <p:transition spd="med" advTm="3737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7D4CE5A-0E5D-4D2E-82E1-7D7C062D4970}"/>
              </a:ext>
            </a:extLst>
          </p:cNvPr>
          <p:cNvGrpSpPr/>
          <p:nvPr/>
        </p:nvGrpSpPr>
        <p:grpSpPr>
          <a:xfrm>
            <a:off x="6726510" y="257789"/>
            <a:ext cx="5465490" cy="4927895"/>
            <a:chOff x="928916" y="774142"/>
            <a:chExt cx="5465490" cy="49278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2D519B-CED3-4381-BCF5-4CC6CD3BC4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086A1A-CAE7-4D14-BDF6-5F70ECEA5D91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B980618-EE18-4987-8F1A-39BE175BBF2E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1A5DEDF-790D-4D93-BB39-B4CC96C84533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0B866D-D867-43DD-9AD0-A55EA58EE102}"/>
                </a:ext>
              </a:extLst>
            </p:cNvPr>
            <p:cNvSpPr/>
            <p:nvPr/>
          </p:nvSpPr>
          <p:spPr>
            <a:xfrm>
              <a:off x="1178462" y="3525625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935BB1-F77B-4E0C-AD32-85DFD0229479}"/>
                </a:ext>
              </a:extLst>
            </p:cNvPr>
            <p:cNvSpPr/>
            <p:nvPr/>
          </p:nvSpPr>
          <p:spPr>
            <a:xfrm>
              <a:off x="4553202" y="3643530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EB0EDE8-75E9-4FA9-ADAB-B8F838DF5CE4}"/>
                </a:ext>
              </a:extLst>
            </p:cNvPr>
            <p:cNvSpPr/>
            <p:nvPr/>
          </p:nvSpPr>
          <p:spPr>
            <a:xfrm rot="5400000">
              <a:off x="2028229" y="874633"/>
              <a:ext cx="2133428" cy="4332053"/>
            </a:xfrm>
            <a:prstGeom prst="arc">
              <a:avLst>
                <a:gd name="adj1" fmla="val 17725768"/>
                <a:gd name="adj2" fmla="val 4293399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3F9EDCC9-5FED-4DA1-A575-57A4CCDCFC96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9C584-7351-4FAE-B6CA-9811291816E2}"/>
                </a:ext>
              </a:extLst>
            </p:cNvPr>
            <p:cNvGrpSpPr/>
            <p:nvPr/>
          </p:nvGrpSpPr>
          <p:grpSpPr>
            <a:xfrm>
              <a:off x="1185145" y="3395065"/>
              <a:ext cx="5209261" cy="2306972"/>
              <a:chOff x="1185145" y="3395065"/>
              <a:chExt cx="5209261" cy="230697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83FCC75-ED0B-4930-A796-C4A04418FB0F}"/>
                  </a:ext>
                </a:extLst>
              </p:cNvPr>
              <p:cNvCxnSpPr>
                <a:cxnSpLocks/>
              </p:cNvCxnSpPr>
              <p:nvPr/>
            </p:nvCxnSpPr>
            <p:spPr>
              <a:xfrm rot="4801895">
                <a:off x="425884" y="4421476"/>
                <a:ext cx="1792595" cy="274074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929096-4D2B-430F-98DB-D74C87F518A4}"/>
                  </a:ext>
                </a:extLst>
              </p:cNvPr>
              <p:cNvCxnSpPr>
                <a:cxnSpLocks/>
              </p:cNvCxnSpPr>
              <p:nvPr/>
            </p:nvCxnSpPr>
            <p:spPr>
              <a:xfrm rot="14659116">
                <a:off x="5491046" y="2491705"/>
                <a:ext cx="0" cy="180672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CF436A6-812B-4DF3-9573-BB483421E03E}"/>
                  </a:ext>
                </a:extLst>
              </p:cNvPr>
              <p:cNvCxnSpPr>
                <a:cxnSpLocks/>
              </p:cNvCxnSpPr>
              <p:nvPr/>
            </p:nvCxnSpPr>
            <p:spPr>
              <a:xfrm rot="17475956">
                <a:off x="4433701" y="3485723"/>
                <a:ext cx="0" cy="180672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C3CB677-4DB3-4385-91AE-1B39CDD3789E}"/>
                  </a:ext>
                </a:extLst>
              </p:cNvPr>
              <p:cNvCxnSpPr>
                <a:cxnSpLocks/>
              </p:cNvCxnSpPr>
              <p:nvPr/>
            </p:nvCxnSpPr>
            <p:spPr>
              <a:xfrm rot="19581168">
                <a:off x="2923502" y="3895317"/>
                <a:ext cx="0" cy="180672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/>
              <p:nvPr/>
            </p:nvSpPr>
            <p:spPr>
              <a:xfrm>
                <a:off x="341805" y="1251849"/>
                <a:ext cx="62415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9BEC3E-3544-48A5-A5CF-1C3A7482F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05" y="1251849"/>
                <a:ext cx="624151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/>
              <p:nvPr/>
            </p:nvSpPr>
            <p:spPr>
              <a:xfrm>
                <a:off x="358215" y="257789"/>
                <a:ext cx="5094863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3B125F-CB49-44FC-B7A3-E4CF941A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15" y="257789"/>
                <a:ext cx="5094863" cy="92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1311CA-35B5-408D-AB4A-0258FE19FE2B}"/>
                  </a:ext>
                </a:extLst>
              </p:cNvPr>
              <p:cNvSpPr txBox="1"/>
              <p:nvPr/>
            </p:nvSpPr>
            <p:spPr>
              <a:xfrm>
                <a:off x="341805" y="5261498"/>
                <a:ext cx="8788343" cy="919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1311CA-35B5-408D-AB4A-0258FE19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05" y="5261498"/>
                <a:ext cx="8788343" cy="9190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D7E1589-EBEB-44B9-AD60-B91C9528F1F9}"/>
              </a:ext>
            </a:extLst>
          </p:cNvPr>
          <p:cNvGrpSpPr/>
          <p:nvPr/>
        </p:nvGrpSpPr>
        <p:grpSpPr>
          <a:xfrm>
            <a:off x="12395100" y="4824717"/>
            <a:ext cx="1874358" cy="1792595"/>
            <a:chOff x="2951482" y="3268262"/>
            <a:chExt cx="1874358" cy="179259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C5509C-ED9E-48CC-BCE7-DA61317091B6}"/>
                </a:ext>
              </a:extLst>
            </p:cNvPr>
            <p:cNvCxnSpPr>
              <a:cxnSpLocks/>
            </p:cNvCxnSpPr>
            <p:nvPr/>
          </p:nvCxnSpPr>
          <p:spPr>
            <a:xfrm rot="4801895">
              <a:off x="2192221" y="4027523"/>
              <a:ext cx="1792595" cy="27407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E6AAF6-8D82-4629-82AD-A07CF7CBE1FC}"/>
                </a:ext>
              </a:extLst>
            </p:cNvPr>
            <p:cNvGrpSpPr/>
            <p:nvPr/>
          </p:nvGrpSpPr>
          <p:grpSpPr>
            <a:xfrm rot="363847">
              <a:off x="3014473" y="3268422"/>
              <a:ext cx="1568618" cy="1592875"/>
              <a:chOff x="1078211" y="2530321"/>
              <a:chExt cx="1568618" cy="1592875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47EC860-37A3-4C2F-90ED-B4029D8311F1}"/>
                  </a:ext>
                </a:extLst>
              </p:cNvPr>
              <p:cNvCxnSpPr>
                <a:cxnSpLocks/>
              </p:cNvCxnSpPr>
              <p:nvPr/>
            </p:nvCxnSpPr>
            <p:spPr>
              <a:xfrm rot="21236153">
                <a:off x="1166133" y="2572464"/>
                <a:ext cx="890129" cy="1550732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B7460FC-5894-43CC-9217-FED302A832A7}"/>
                  </a:ext>
                </a:extLst>
              </p:cNvPr>
              <p:cNvCxnSpPr>
                <a:cxnSpLocks/>
              </p:cNvCxnSpPr>
              <p:nvPr/>
            </p:nvCxnSpPr>
            <p:spPr>
              <a:xfrm rot="21236153">
                <a:off x="1078211" y="2530321"/>
                <a:ext cx="1568618" cy="894183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DB7C87-1BB3-41B6-8E30-800A63B813E2}"/>
                </a:ext>
              </a:extLst>
            </p:cNvPr>
            <p:cNvCxnSpPr>
              <a:cxnSpLocks/>
            </p:cNvCxnSpPr>
            <p:nvPr/>
          </p:nvCxnSpPr>
          <p:spPr>
            <a:xfrm rot="16302533">
              <a:off x="3922480" y="2386088"/>
              <a:ext cx="0" cy="1806720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9CE552-0C59-406D-9B67-5167FC28775D}"/>
              </a:ext>
            </a:extLst>
          </p:cNvPr>
          <p:cNvGrpSpPr/>
          <p:nvPr/>
        </p:nvGrpSpPr>
        <p:grpSpPr>
          <a:xfrm>
            <a:off x="306024" y="2886492"/>
            <a:ext cx="1411547" cy="1411547"/>
            <a:chOff x="3204550" y="2843517"/>
            <a:chExt cx="1637506" cy="163750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969F0AA-17E9-45D5-ACC1-FA605CE65E6B}"/>
                </a:ext>
              </a:extLst>
            </p:cNvPr>
            <p:cNvCxnSpPr>
              <a:cxnSpLocks/>
            </p:cNvCxnSpPr>
            <p:nvPr/>
          </p:nvCxnSpPr>
          <p:spPr>
            <a:xfrm rot="4801895">
              <a:off x="3623449" y="4011080"/>
              <a:ext cx="815243" cy="12464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25D582-9069-4344-B632-BE54F0EE5A78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9F2CBA-6010-491B-AC31-6C77E8A93140}"/>
              </a:ext>
            </a:extLst>
          </p:cNvPr>
          <p:cNvGrpSpPr/>
          <p:nvPr/>
        </p:nvGrpSpPr>
        <p:grpSpPr>
          <a:xfrm>
            <a:off x="1879851" y="2884973"/>
            <a:ext cx="1411547" cy="1411547"/>
            <a:chOff x="3204550" y="2843517"/>
            <a:chExt cx="1637506" cy="163750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5EFEEB7-40E0-4322-8D9D-299BD7088934}"/>
                </a:ext>
              </a:extLst>
            </p:cNvPr>
            <p:cNvCxnSpPr>
              <a:cxnSpLocks/>
            </p:cNvCxnSpPr>
            <p:nvPr/>
          </p:nvCxnSpPr>
          <p:spPr>
            <a:xfrm>
              <a:off x="4037011" y="3672892"/>
              <a:ext cx="404816" cy="705248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11E550-1B3E-49CD-90BC-686D7FDD2468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839F0B-206C-4AF9-8352-B77F6C9A67E7}"/>
              </a:ext>
            </a:extLst>
          </p:cNvPr>
          <p:cNvGrpSpPr/>
          <p:nvPr/>
        </p:nvGrpSpPr>
        <p:grpSpPr>
          <a:xfrm>
            <a:off x="3429147" y="2884003"/>
            <a:ext cx="1411547" cy="1411547"/>
            <a:chOff x="3204550" y="2843517"/>
            <a:chExt cx="1637506" cy="1637506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8153F3-C11F-459C-9D17-D71D24B99A9A}"/>
                </a:ext>
              </a:extLst>
            </p:cNvPr>
            <p:cNvCxnSpPr>
              <a:cxnSpLocks/>
            </p:cNvCxnSpPr>
            <p:nvPr/>
          </p:nvCxnSpPr>
          <p:spPr>
            <a:xfrm>
              <a:off x="4014181" y="3666743"/>
              <a:ext cx="713383" cy="40666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96D903F-628B-480C-BE60-133EE3DA7467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D49487-75A1-421A-A45A-A748DA9798E2}"/>
              </a:ext>
            </a:extLst>
          </p:cNvPr>
          <p:cNvGrpSpPr/>
          <p:nvPr/>
        </p:nvGrpSpPr>
        <p:grpSpPr>
          <a:xfrm>
            <a:off x="4986587" y="2884003"/>
            <a:ext cx="1411547" cy="1411547"/>
            <a:chOff x="3204550" y="2843517"/>
            <a:chExt cx="1637506" cy="1637506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7674AE0-F53E-4936-8F0F-C22D9C800654}"/>
                </a:ext>
              </a:extLst>
            </p:cNvPr>
            <p:cNvCxnSpPr>
              <a:cxnSpLocks/>
            </p:cNvCxnSpPr>
            <p:nvPr/>
          </p:nvCxnSpPr>
          <p:spPr>
            <a:xfrm rot="16302533">
              <a:off x="4410345" y="3264583"/>
              <a:ext cx="0" cy="821667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4D060F-04C6-4E9D-AFEB-80F14720E806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28DCB0D-57CB-4DF2-976F-74F24990F6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8960" y="2467080"/>
              <a:ext cx="10350000" cy="3910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28DCB0D-57CB-4DF2-976F-74F24990F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600" y="2457720"/>
                <a:ext cx="10368720" cy="392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53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6"/>
    </mc:Choice>
    <mc:Fallback xmlns="">
      <p:transition spd="slow" advTm="25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CAD3E61-5F22-4A54-8205-40ACADAED2A0}"/>
              </a:ext>
            </a:extLst>
          </p:cNvPr>
          <p:cNvGrpSpPr/>
          <p:nvPr/>
        </p:nvGrpSpPr>
        <p:grpSpPr>
          <a:xfrm>
            <a:off x="3769974" y="3875650"/>
            <a:ext cx="2564566" cy="1293323"/>
            <a:chOff x="7429500" y="2058853"/>
            <a:chExt cx="391660" cy="197516"/>
          </a:xfrm>
          <a:solidFill>
            <a:srgbClr val="00B0F0"/>
          </a:solidFill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7531B7A-5662-47B4-83DD-32FA4E71849E}"/>
                </a:ext>
              </a:extLst>
            </p:cNvPr>
            <p:cNvSpPr/>
            <p:nvPr/>
          </p:nvSpPr>
          <p:spPr>
            <a:xfrm rot="3774604">
              <a:off x="7654050" y="2008628"/>
              <a:ext cx="116886" cy="217335"/>
            </a:xfrm>
            <a:prstGeom prst="triangle">
              <a:avLst/>
            </a:prstGeom>
            <a:grp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A69614-82D4-4674-915F-71CA819DAA11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7429500" y="2166781"/>
              <a:ext cx="186247" cy="89588"/>
            </a:xfrm>
            <a:prstGeom prst="line">
              <a:avLst/>
            </a:prstGeom>
            <a:grpFill/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A8CD15-72D8-4C38-AFC7-C64B537ACD0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34540" y="670166"/>
            <a:ext cx="5501048" cy="55176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6903BE-611A-4768-A5F9-300218485B6F}"/>
              </a:ext>
            </a:extLst>
          </p:cNvPr>
          <p:cNvGrpSpPr/>
          <p:nvPr/>
        </p:nvGrpSpPr>
        <p:grpSpPr>
          <a:xfrm>
            <a:off x="7429500" y="2058853"/>
            <a:ext cx="391660" cy="197516"/>
            <a:chOff x="7429500" y="2058853"/>
            <a:chExt cx="391660" cy="197516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38852A7-8EB4-43D5-91C9-87B8A261B3A0}"/>
                </a:ext>
              </a:extLst>
            </p:cNvPr>
            <p:cNvSpPr/>
            <p:nvPr/>
          </p:nvSpPr>
          <p:spPr>
            <a:xfrm rot="3774604">
              <a:off x="7654050" y="2008628"/>
              <a:ext cx="116886" cy="21733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7D1004-86BF-4007-9D58-5B61C544C6AA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7429500" y="2166781"/>
              <a:ext cx="186247" cy="895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9CA15-8EDA-4EF3-8FEA-F81441E7F135}"/>
              </a:ext>
            </a:extLst>
          </p:cNvPr>
          <p:cNvGrpSpPr/>
          <p:nvPr/>
        </p:nvGrpSpPr>
        <p:grpSpPr>
          <a:xfrm>
            <a:off x="8621905" y="2668453"/>
            <a:ext cx="391660" cy="197516"/>
            <a:chOff x="7429500" y="2058853"/>
            <a:chExt cx="391660" cy="197516"/>
          </a:xfrm>
          <a:solidFill>
            <a:srgbClr val="00B0F0"/>
          </a:solidFill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EA39277-E77E-4EC6-8CEB-E6561C9AAD34}"/>
                </a:ext>
              </a:extLst>
            </p:cNvPr>
            <p:cNvSpPr/>
            <p:nvPr/>
          </p:nvSpPr>
          <p:spPr>
            <a:xfrm rot="3774604">
              <a:off x="7654050" y="2008628"/>
              <a:ext cx="116886" cy="217335"/>
            </a:xfrm>
            <a:prstGeom prst="triangl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D2EB1F-6330-4893-95C9-E79841AC21C3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7429500" y="2166781"/>
              <a:ext cx="186247" cy="89588"/>
            </a:xfrm>
            <a:prstGeom prst="line">
              <a:avLst/>
            </a:prstGeom>
            <a:grpFill/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94C792-54EA-4205-8184-AD4E643E2A4D}"/>
              </a:ext>
            </a:extLst>
          </p:cNvPr>
          <p:cNvGrpSpPr/>
          <p:nvPr/>
        </p:nvGrpSpPr>
        <p:grpSpPr>
          <a:xfrm>
            <a:off x="356412" y="1523970"/>
            <a:ext cx="2564566" cy="1293323"/>
            <a:chOff x="7429500" y="2058853"/>
            <a:chExt cx="391660" cy="197516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C99B9B3-27D0-49F5-BC7F-8168F3F77E71}"/>
                </a:ext>
              </a:extLst>
            </p:cNvPr>
            <p:cNvSpPr/>
            <p:nvPr/>
          </p:nvSpPr>
          <p:spPr>
            <a:xfrm rot="3774604">
              <a:off x="7654050" y="2008628"/>
              <a:ext cx="116886" cy="217335"/>
            </a:xfrm>
            <a:prstGeom prst="triangl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20DD8A-62C9-43CD-BD05-8FE2D71C1F47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7429500" y="2166781"/>
              <a:ext cx="186247" cy="89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B1D827-80B1-4689-8F1B-64C24BAD7F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72560" y="2433240"/>
              <a:ext cx="1902960" cy="102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B1D827-80B1-4689-8F1B-64C24BAD7F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0" y="2423880"/>
                <a:ext cx="1921680" cy="104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28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0"/>
    </mc:Choice>
    <mc:Fallback xmlns="">
      <p:transition spd="slow" advTm="1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834 L 0.27956 0.343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7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7D4CE5A-0E5D-4D2E-82E1-7D7C062D4970}"/>
              </a:ext>
            </a:extLst>
          </p:cNvPr>
          <p:cNvGrpSpPr/>
          <p:nvPr/>
        </p:nvGrpSpPr>
        <p:grpSpPr>
          <a:xfrm>
            <a:off x="769260" y="1108733"/>
            <a:ext cx="4453083" cy="4640534"/>
            <a:chOff x="928916" y="774142"/>
            <a:chExt cx="4453083" cy="46405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2D519B-CED3-4381-BCF5-4CC6CD3BC4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3086A1A-CAE7-4D14-BDF6-5F70ECEA5D91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B980618-EE18-4987-8F1A-39BE175BBF2E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1A5DEDF-790D-4D93-BB39-B4CC96C84533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0B866D-D867-43DD-9AD0-A55EA58EE102}"/>
                </a:ext>
              </a:extLst>
            </p:cNvPr>
            <p:cNvSpPr/>
            <p:nvPr/>
          </p:nvSpPr>
          <p:spPr>
            <a:xfrm>
              <a:off x="1178462" y="3525625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935BB1-F77B-4E0C-AD32-85DFD0229479}"/>
                </a:ext>
              </a:extLst>
            </p:cNvPr>
            <p:cNvSpPr/>
            <p:nvPr/>
          </p:nvSpPr>
          <p:spPr>
            <a:xfrm>
              <a:off x="4553202" y="3643530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EB0EDE8-75E9-4FA9-ADAB-B8F838DF5CE4}"/>
                </a:ext>
              </a:extLst>
            </p:cNvPr>
            <p:cNvSpPr/>
            <p:nvPr/>
          </p:nvSpPr>
          <p:spPr>
            <a:xfrm rot="5400000">
              <a:off x="2028229" y="874633"/>
              <a:ext cx="2133428" cy="4332053"/>
            </a:xfrm>
            <a:prstGeom prst="arc">
              <a:avLst>
                <a:gd name="adj1" fmla="val 17725768"/>
                <a:gd name="adj2" fmla="val 4293399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3F9EDCC9-5FED-4DA1-A575-57A4CCDCFC96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E0F968-8B0E-45F8-AA4E-E0C639284075}"/>
              </a:ext>
            </a:extLst>
          </p:cNvPr>
          <p:cNvGrpSpPr/>
          <p:nvPr/>
        </p:nvGrpSpPr>
        <p:grpSpPr>
          <a:xfrm>
            <a:off x="1032237" y="3729656"/>
            <a:ext cx="5202513" cy="821245"/>
            <a:chOff x="1032237" y="3729656"/>
            <a:chExt cx="5202513" cy="82124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30D595F-FE1D-427B-B742-39457B16330E}"/>
                </a:ext>
              </a:extLst>
            </p:cNvPr>
            <p:cNvCxnSpPr>
              <a:cxnSpLocks/>
            </p:cNvCxnSpPr>
            <p:nvPr/>
          </p:nvCxnSpPr>
          <p:spPr>
            <a:xfrm rot="14659116">
              <a:off x="5331390" y="2826296"/>
              <a:ext cx="0" cy="1806720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3DBCDF-75FB-4A36-8C8B-0CC8A9FD1F80}"/>
                </a:ext>
              </a:extLst>
            </p:cNvPr>
            <p:cNvCxnSpPr>
              <a:cxnSpLocks/>
            </p:cNvCxnSpPr>
            <p:nvPr/>
          </p:nvCxnSpPr>
          <p:spPr>
            <a:xfrm rot="1150625">
              <a:off x="1032237" y="4276827"/>
              <a:ext cx="1792595" cy="27407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29D4CB-D65F-4AB3-B179-6DBBBCCA3586}"/>
                </a:ext>
              </a:extLst>
            </p:cNvPr>
            <p:cNvCxnSpPr>
              <a:cxnSpLocks/>
            </p:cNvCxnSpPr>
            <p:nvPr/>
          </p:nvCxnSpPr>
          <p:spPr>
            <a:xfrm rot="15837720">
              <a:off x="4372156" y="3427742"/>
              <a:ext cx="0" cy="180672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30FDF3B-0371-4EE1-964F-984CAF829F64}"/>
                </a:ext>
              </a:extLst>
            </p:cNvPr>
            <p:cNvCxnSpPr>
              <a:cxnSpLocks/>
            </p:cNvCxnSpPr>
            <p:nvPr/>
          </p:nvCxnSpPr>
          <p:spPr>
            <a:xfrm rot="16820623">
              <a:off x="3077091" y="3637754"/>
              <a:ext cx="0" cy="1806720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237279-3DA1-4A15-8169-0605CCBAFDBE}"/>
                  </a:ext>
                </a:extLst>
              </p:cNvPr>
              <p:cNvSpPr txBox="1"/>
              <p:nvPr/>
            </p:nvSpPr>
            <p:spPr>
              <a:xfrm>
                <a:off x="7047866" y="1801210"/>
                <a:ext cx="31469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237279-3DA1-4A15-8169-0605CCBA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66" y="1801210"/>
                <a:ext cx="314699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45C1FC-F550-4DBE-9619-F15D62767181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45C1FC-F550-4DBE-9619-F15D62767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A4E2C75-4C89-4CED-81D3-3634BD715C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79840" y="3220200"/>
              <a:ext cx="994320" cy="16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A4E2C75-4C89-4CED-81D3-3634BD715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0480" y="3210840"/>
                <a:ext cx="1013040" cy="18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00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0"/>
    </mc:Choice>
    <mc:Fallback xmlns="">
      <p:transition spd="slow" advTm="1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549344"/>
                <a:ext cx="533866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549344"/>
                <a:ext cx="533866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0" y="3133380"/>
                <a:ext cx="12192000" cy="10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9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9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900" b="0" i="1" smtClean="0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9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9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9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39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9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3380"/>
                <a:ext cx="12192000" cy="10411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D97029-B0AD-4E8F-8EF8-5DB1089B96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4840" y="410400"/>
              <a:ext cx="9527040" cy="3952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D97029-B0AD-4E8F-8EF8-5DB1089B96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5480" y="401040"/>
                <a:ext cx="9545760" cy="397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41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35"/>
    </mc:Choice>
    <mc:Fallback xmlns="">
      <p:transition spd="slow" advTm="24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549344"/>
                <a:ext cx="533866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549344"/>
                <a:ext cx="5338666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16889"/>
                <a:ext cx="6007953" cy="1197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70303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0" y="313338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3380"/>
                <a:ext cx="1219200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AAED2A-0640-40CD-9C54-B79BF96B5E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680" y="4161960"/>
              <a:ext cx="2137680" cy="36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AAED2A-0640-40CD-9C54-B79BF96B5E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320" y="4152600"/>
                <a:ext cx="215640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6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7">
        <p:fade/>
      </p:transition>
    </mc:Choice>
    <mc:Fallback xmlns="">
      <p:transition spd="med" advTm="2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20412859-5F67-403B-B8FA-23A32EA21074}"/>
              </a:ext>
            </a:extLst>
          </p:cNvPr>
          <p:cNvGrpSpPr/>
          <p:nvPr/>
        </p:nvGrpSpPr>
        <p:grpSpPr>
          <a:xfrm>
            <a:off x="6726510" y="242558"/>
            <a:ext cx="5465490" cy="4640534"/>
            <a:chOff x="943431" y="353228"/>
            <a:chExt cx="5465490" cy="46405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7D4CE5A-0E5D-4D2E-82E1-7D7C062D4970}"/>
                </a:ext>
              </a:extLst>
            </p:cNvPr>
            <p:cNvGrpSpPr/>
            <p:nvPr/>
          </p:nvGrpSpPr>
          <p:grpSpPr>
            <a:xfrm>
              <a:off x="943431" y="353228"/>
              <a:ext cx="4453083" cy="4640534"/>
              <a:chOff x="928916" y="774142"/>
              <a:chExt cx="4453083" cy="46405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02D519B-CED3-4381-BCF5-4CC6CD3BC440}"/>
                  </a:ext>
                </a:extLst>
              </p:cNvPr>
              <p:cNvGrpSpPr/>
              <p:nvPr/>
            </p:nvGrpSpPr>
            <p:grpSpPr>
              <a:xfrm>
                <a:off x="1032060" y="963661"/>
                <a:ext cx="4129267" cy="4129267"/>
                <a:chOff x="8261590" y="2445633"/>
                <a:chExt cx="3383130" cy="33831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3086A1A-CAE7-4D14-BDF6-5F70ECEA5D91}"/>
                    </a:ext>
                  </a:extLst>
                </p:cNvPr>
                <p:cNvSpPr/>
                <p:nvPr/>
              </p:nvSpPr>
              <p:spPr>
                <a:xfrm>
                  <a:off x="8261590" y="3494070"/>
                  <a:ext cx="3383130" cy="1520995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B980618-EE18-4987-8F1A-39BE175BBF2E}"/>
                    </a:ext>
                  </a:extLst>
                </p:cNvPr>
                <p:cNvSpPr/>
                <p:nvPr/>
              </p:nvSpPr>
              <p:spPr>
                <a:xfrm>
                  <a:off x="8261590" y="2445633"/>
                  <a:ext cx="3383130" cy="338313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C1A5DEDF-790D-4D93-BB39-B4CC96C84533}"/>
                  </a:ext>
                </a:extLst>
              </p:cNvPr>
              <p:cNvSpPr/>
              <p:nvPr/>
            </p:nvSpPr>
            <p:spPr>
              <a:xfrm rot="13455229">
                <a:off x="1458644" y="774142"/>
                <a:ext cx="3923355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80B866D-D867-43DD-9AD0-A55EA58EE102}"/>
                  </a:ext>
                </a:extLst>
              </p:cNvPr>
              <p:cNvSpPr/>
              <p:nvPr/>
            </p:nvSpPr>
            <p:spPr>
              <a:xfrm>
                <a:off x="1178462" y="3525625"/>
                <a:ext cx="228797" cy="22879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E935BB1-F77B-4E0C-AD32-85DFD0229479}"/>
                  </a:ext>
                </a:extLst>
              </p:cNvPr>
              <p:cNvSpPr/>
              <p:nvPr/>
            </p:nvSpPr>
            <p:spPr>
              <a:xfrm>
                <a:off x="4553202" y="3643530"/>
                <a:ext cx="228797" cy="228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2EB0EDE8-75E9-4FA9-ADAB-B8F838DF5CE4}"/>
                  </a:ext>
                </a:extLst>
              </p:cNvPr>
              <p:cNvSpPr/>
              <p:nvPr/>
            </p:nvSpPr>
            <p:spPr>
              <a:xfrm rot="5400000">
                <a:off x="2028229" y="874633"/>
                <a:ext cx="2133428" cy="4332053"/>
              </a:xfrm>
              <a:prstGeom prst="arc">
                <a:avLst>
                  <a:gd name="adj1" fmla="val 17725768"/>
                  <a:gd name="adj2" fmla="val 4293399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3F9EDCC9-5FED-4DA1-A575-57A4CCDCFC96}"/>
                  </a:ext>
                </a:extLst>
              </p:cNvPr>
              <p:cNvSpPr/>
              <p:nvPr/>
            </p:nvSpPr>
            <p:spPr>
              <a:xfrm rot="20400026">
                <a:off x="940881" y="832198"/>
                <a:ext cx="3691300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30D595F-FE1D-427B-B742-39457B16330E}"/>
                </a:ext>
              </a:extLst>
            </p:cNvPr>
            <p:cNvCxnSpPr>
              <a:cxnSpLocks/>
            </p:cNvCxnSpPr>
            <p:nvPr/>
          </p:nvCxnSpPr>
          <p:spPr>
            <a:xfrm rot="14659116">
              <a:off x="5505561" y="2070791"/>
              <a:ext cx="0" cy="1806720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3DBCDF-75FB-4A36-8C8B-0CC8A9FD1F80}"/>
                </a:ext>
              </a:extLst>
            </p:cNvPr>
            <p:cNvCxnSpPr>
              <a:cxnSpLocks/>
            </p:cNvCxnSpPr>
            <p:nvPr/>
          </p:nvCxnSpPr>
          <p:spPr>
            <a:xfrm rot="1150625">
              <a:off x="1206408" y="3521322"/>
              <a:ext cx="1792595" cy="27407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29D4CB-D65F-4AB3-B179-6DBBBCCA3586}"/>
                </a:ext>
              </a:extLst>
            </p:cNvPr>
            <p:cNvCxnSpPr>
              <a:cxnSpLocks/>
            </p:cNvCxnSpPr>
            <p:nvPr/>
          </p:nvCxnSpPr>
          <p:spPr>
            <a:xfrm rot="15837720">
              <a:off x="4546327" y="2672237"/>
              <a:ext cx="0" cy="180672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30FDF3B-0371-4EE1-964F-984CAF829F64}"/>
                </a:ext>
              </a:extLst>
            </p:cNvPr>
            <p:cNvCxnSpPr>
              <a:cxnSpLocks/>
            </p:cNvCxnSpPr>
            <p:nvPr/>
          </p:nvCxnSpPr>
          <p:spPr>
            <a:xfrm rot="16820623">
              <a:off x="3251262" y="2882249"/>
              <a:ext cx="0" cy="1806720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237279-3DA1-4A15-8169-0605CCBAFDBE}"/>
                  </a:ext>
                </a:extLst>
              </p:cNvPr>
              <p:cNvSpPr txBox="1"/>
              <p:nvPr/>
            </p:nvSpPr>
            <p:spPr>
              <a:xfrm>
                <a:off x="301124" y="1721746"/>
                <a:ext cx="56218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i="1"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600" i="1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C237279-3DA1-4A15-8169-0605CCBA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24" y="1721746"/>
                <a:ext cx="5621832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45C1FC-F550-4DBE-9619-F15D62767181}"/>
                  </a:ext>
                </a:extLst>
              </p:cNvPr>
              <p:cNvSpPr txBox="1"/>
              <p:nvPr/>
            </p:nvSpPr>
            <p:spPr>
              <a:xfrm>
                <a:off x="301123" y="22065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45C1FC-F550-4DBE-9619-F15D62767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23" y="220656"/>
                <a:ext cx="6007953" cy="1197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6FF76-3A4B-4F53-A567-54B9A8C83B5D}"/>
                  </a:ext>
                </a:extLst>
              </p:cNvPr>
              <p:cNvSpPr txBox="1"/>
              <p:nvPr/>
            </p:nvSpPr>
            <p:spPr>
              <a:xfrm>
                <a:off x="720500" y="5108857"/>
                <a:ext cx="3514496" cy="1246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6FF76-3A4B-4F53-A567-54B9A8C83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00" y="5108857"/>
                <a:ext cx="3514496" cy="1246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94A950E-A918-4043-981E-4D191EA4F7B2}"/>
              </a:ext>
            </a:extLst>
          </p:cNvPr>
          <p:cNvGrpSpPr/>
          <p:nvPr/>
        </p:nvGrpSpPr>
        <p:grpSpPr>
          <a:xfrm>
            <a:off x="306024" y="3261549"/>
            <a:ext cx="1411547" cy="1411547"/>
            <a:chOff x="3204550" y="2843517"/>
            <a:chExt cx="1637506" cy="163750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3531D0-9840-4FD8-B0E9-81D69544C1AE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>
              <a:off x="4021889" y="3661145"/>
              <a:ext cx="820167" cy="1125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27E689-BA35-4C28-A272-BBDCCD97D493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83A908-1202-45C8-8D56-1BF82E27CBC9}"/>
              </a:ext>
            </a:extLst>
          </p:cNvPr>
          <p:cNvGrpSpPr/>
          <p:nvPr/>
        </p:nvGrpSpPr>
        <p:grpSpPr>
          <a:xfrm>
            <a:off x="1879851" y="3260030"/>
            <a:ext cx="1411547" cy="1411547"/>
            <a:chOff x="3204550" y="2843517"/>
            <a:chExt cx="1637506" cy="163750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9E36547-421F-4017-AF50-1AFC847F6111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V="1">
              <a:off x="4037011" y="3662271"/>
              <a:ext cx="805045" cy="10622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0EF0E5D-32BC-4EB6-A43A-F780165F487C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5E0302-C04F-4C7D-818C-3C5E40E0A48F}"/>
              </a:ext>
            </a:extLst>
          </p:cNvPr>
          <p:cNvGrpSpPr/>
          <p:nvPr/>
        </p:nvGrpSpPr>
        <p:grpSpPr>
          <a:xfrm>
            <a:off x="3429147" y="3259060"/>
            <a:ext cx="1411547" cy="1411547"/>
            <a:chOff x="3204550" y="2843517"/>
            <a:chExt cx="1637506" cy="163750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C44A12-FAC4-4A51-9E5C-EB718CA2AEA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4014181" y="3662271"/>
              <a:ext cx="827875" cy="4473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D25B05-D381-43C7-BA7C-F70C7661734E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4571E5-3C26-4BCD-B5D8-C92A13278DC3}"/>
              </a:ext>
            </a:extLst>
          </p:cNvPr>
          <p:cNvGrpSpPr/>
          <p:nvPr/>
        </p:nvGrpSpPr>
        <p:grpSpPr>
          <a:xfrm>
            <a:off x="4986587" y="3259060"/>
            <a:ext cx="1411547" cy="1411547"/>
            <a:chOff x="3204550" y="2843517"/>
            <a:chExt cx="1637506" cy="163750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711B45-66AF-41F8-A6B6-125DB0503136}"/>
                </a:ext>
              </a:extLst>
            </p:cNvPr>
            <p:cNvCxnSpPr>
              <a:cxnSpLocks/>
            </p:cNvCxnSpPr>
            <p:nvPr/>
          </p:nvCxnSpPr>
          <p:spPr>
            <a:xfrm rot="16302533">
              <a:off x="4410345" y="3264583"/>
              <a:ext cx="0" cy="821667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3DB3F6-9D82-4106-98FD-29CC3F8C76A9}"/>
                </a:ext>
              </a:extLst>
            </p:cNvPr>
            <p:cNvSpPr/>
            <p:nvPr/>
          </p:nvSpPr>
          <p:spPr>
            <a:xfrm>
              <a:off x="3204550" y="2843517"/>
              <a:ext cx="1637506" cy="1637506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087322-4C8E-4410-AB53-E41E4DDE40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4440" y="2633400"/>
              <a:ext cx="6718680" cy="3499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087322-4C8E-4410-AB53-E41E4DDE40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5080" y="2624040"/>
                <a:ext cx="6737400" cy="351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99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28"/>
    </mc:Choice>
    <mc:Fallback xmlns="">
      <p:transition spd="slow" advTm="4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101949-BDC6-4529-AF10-58C7F4449766}"/>
                  </a:ext>
                </a:extLst>
              </p:cNvPr>
              <p:cNvSpPr txBox="1"/>
              <p:nvPr/>
            </p:nvSpPr>
            <p:spPr>
              <a:xfrm>
                <a:off x="591215" y="732024"/>
                <a:ext cx="929164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4F2270"/>
                    </a:solidFill>
                  </a:rPr>
                  <a:t>Vector Field on Curve </a:t>
                </a:r>
              </a:p>
              <a:p>
                <a:r>
                  <a:rPr lang="en-US" sz="4800" dirty="0"/>
                  <a:t>		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>
                    <a:solidFill>
                      <a:srgbClr val="FF0000"/>
                    </a:solidFill>
                  </a:rPr>
                  <a:t>Check if Parallel Transport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101949-BDC6-4529-AF10-58C7F444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5" y="732024"/>
                <a:ext cx="9291646" cy="1569660"/>
              </a:xfrm>
              <a:prstGeom prst="rect">
                <a:avLst/>
              </a:prstGeom>
              <a:blipFill>
                <a:blip r:embed="rId5"/>
                <a:stretch>
                  <a:fillRect l="-3018" t="-8527" r="-2165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D9C86F-5ECA-4C2D-92DE-DA5B4D9443D1}"/>
                  </a:ext>
                </a:extLst>
              </p:cNvPr>
              <p:cNvSpPr txBox="1"/>
              <p:nvPr/>
            </p:nvSpPr>
            <p:spPr>
              <a:xfrm>
                <a:off x="591215" y="3429000"/>
                <a:ext cx="11600785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(start with Initial Vector + Curve…)</a:t>
                </a:r>
              </a:p>
              <a:p>
                <a:endParaRPr lang="en-US" sz="3200" dirty="0"/>
              </a:p>
              <a:p>
                <a:r>
                  <a:rPr lang="en-US" sz="4800" dirty="0"/>
                  <a:t> </a:t>
                </a:r>
                <a:r>
                  <a:rPr lang="en-US" sz="4800" dirty="0">
                    <a:solidFill>
                      <a:srgbClr val="FF0000"/>
                    </a:solidFill>
                  </a:rPr>
                  <a:t>Demand Parallel Transport</a:t>
                </a:r>
              </a:p>
              <a:p>
                <a:r>
                  <a:rPr lang="en-US" sz="4800" dirty="0"/>
                  <a:t>		</a:t>
                </a:r>
                <a14:m>
                  <m:oMath xmlns:m="http://schemas.openxmlformats.org/officeDocument/2006/math">
                    <m:r>
                      <a:rPr lang="en-US" sz="4800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>
                    <a:solidFill>
                      <a:srgbClr val="4F2270"/>
                    </a:solidFill>
                  </a:rPr>
                  <a:t>Get Resulting Vector Field</a:t>
                </a:r>
                <a:endParaRPr lang="en-CA" sz="4800" dirty="0">
                  <a:solidFill>
                    <a:srgbClr val="4F227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D9C86F-5ECA-4C2D-92DE-DA5B4D94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15" y="3429000"/>
                <a:ext cx="11600785" cy="2800767"/>
              </a:xfrm>
              <a:prstGeom prst="rect">
                <a:avLst/>
              </a:prstGeom>
              <a:blipFill>
                <a:blip r:embed="rId6"/>
                <a:stretch>
                  <a:fillRect l="-2417" t="-4793" b="-106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CDBE28-2A33-48A2-8ABF-7F10B737FC9E}"/>
              </a:ext>
            </a:extLst>
          </p:cNvPr>
          <p:cNvCxnSpPr/>
          <p:nvPr/>
        </p:nvCxnSpPr>
        <p:spPr>
          <a:xfrm>
            <a:off x="249464" y="3094918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320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5"/>
    </mc:Choice>
    <mc:Fallback xmlns="">
      <p:transition spd="slow" advTm="1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8487843" y="378542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843" y="37767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AB66A19-CAF5-4823-8F2A-8B36B083D57A}"/>
              </a:ext>
            </a:extLst>
          </p:cNvPr>
          <p:cNvGrpSpPr/>
          <p:nvPr/>
        </p:nvGrpSpPr>
        <p:grpSpPr>
          <a:xfrm>
            <a:off x="522123" y="437322"/>
            <a:ext cx="4453083" cy="4640534"/>
            <a:chOff x="928916" y="774142"/>
            <a:chExt cx="4453083" cy="46405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84E1B7-5486-42DB-947E-EAB93479CB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ACD7C5-8C10-488E-86F9-E02C7B0B9D4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9458BF-D925-45E5-B7BA-959B58AEFD5F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3FC2E7F-919C-4A53-873E-203C21566694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88D0D4-44CC-466B-AC13-FB3214280C57}"/>
                </a:ext>
              </a:extLst>
            </p:cNvPr>
            <p:cNvSpPr/>
            <p:nvPr/>
          </p:nvSpPr>
          <p:spPr>
            <a:xfrm>
              <a:off x="1178462" y="3525625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85F5C-3596-4CC9-B92E-B4A04FCC0E01}"/>
                </a:ext>
              </a:extLst>
            </p:cNvPr>
            <p:cNvSpPr/>
            <p:nvPr/>
          </p:nvSpPr>
          <p:spPr>
            <a:xfrm>
              <a:off x="4553202" y="3643530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C2C1B49-8DBB-416D-948F-F10DC9598715}"/>
                </a:ext>
              </a:extLst>
            </p:cNvPr>
            <p:cNvSpPr/>
            <p:nvPr/>
          </p:nvSpPr>
          <p:spPr>
            <a:xfrm rot="5400000">
              <a:off x="2028229" y="874633"/>
              <a:ext cx="2133428" cy="4332053"/>
            </a:xfrm>
            <a:prstGeom prst="arc">
              <a:avLst>
                <a:gd name="adj1" fmla="val 17725768"/>
                <a:gd name="adj2" fmla="val 4293399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E5F4EF-A1DF-44F2-991F-13D4DD3B8E0B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/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E2BBF2-BF75-494C-A4FE-DDEEEB35430B}"/>
                  </a:ext>
                </a:extLst>
              </p:cNvPr>
              <p:cNvSpPr txBox="1"/>
              <p:nvPr/>
            </p:nvSpPr>
            <p:spPr>
              <a:xfrm>
                <a:off x="6317973" y="4273073"/>
                <a:ext cx="4339739" cy="1631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8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E2BBF2-BF75-494C-A4FE-DDEEEB354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973" y="4273073"/>
                <a:ext cx="4339739" cy="1631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7516FC2-20DE-4A19-AA6B-0A39DA1E67F6}"/>
              </a:ext>
            </a:extLst>
          </p:cNvPr>
          <p:cNvGrpSpPr/>
          <p:nvPr/>
        </p:nvGrpSpPr>
        <p:grpSpPr>
          <a:xfrm>
            <a:off x="522167" y="3291914"/>
            <a:ext cx="1092368" cy="2797613"/>
            <a:chOff x="522167" y="3291914"/>
            <a:chExt cx="1092368" cy="2797613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B58FFE8-7DAF-4221-AD61-569DD95C8C18}"/>
                </a:ext>
              </a:extLst>
            </p:cNvPr>
            <p:cNvCxnSpPr>
              <a:cxnSpLocks/>
            </p:cNvCxnSpPr>
            <p:nvPr/>
          </p:nvCxnSpPr>
          <p:spPr>
            <a:xfrm>
              <a:off x="886067" y="3291914"/>
              <a:ext cx="0" cy="1962319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E89940-94DF-402A-849D-481FDFA130E8}"/>
                    </a:ext>
                  </a:extLst>
                </p:cNvPr>
                <p:cNvSpPr txBox="1"/>
                <p:nvPr/>
              </p:nvSpPr>
              <p:spPr>
                <a:xfrm>
                  <a:off x="522167" y="5258530"/>
                  <a:ext cx="10923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E89940-94DF-402A-849D-481FDFA1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67" y="5258530"/>
                  <a:ext cx="1092368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FA62C2-BD6E-4D49-914C-134240C4B9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7480" y="3060360"/>
              <a:ext cx="9905760" cy="347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FA62C2-BD6E-4D49-914C-134240C4B9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18120" y="3051000"/>
                <a:ext cx="9924480" cy="349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39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576"/>
    </mc:Choice>
    <mc:Fallback xmlns="">
      <p:transition advTm="25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39756" y="2232545"/>
                <a:ext cx="12192000" cy="2025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" y="2232545"/>
                <a:ext cx="12192000" cy="2025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14D69-5552-4403-AD82-E26D5078C1C4}"/>
                  </a:ext>
                </a:extLst>
              </p:cNvPr>
              <p:cNvSpPr txBox="1"/>
              <p:nvPr/>
            </p:nvSpPr>
            <p:spPr>
              <a:xfrm>
                <a:off x="116837" y="4277471"/>
                <a:ext cx="2321563" cy="239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614D69-5552-4403-AD82-E26D5078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37" y="4277471"/>
                <a:ext cx="2321563" cy="23946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463A88-8AEE-40D8-9E90-D6054C49ADE5}"/>
              </a:ext>
            </a:extLst>
          </p:cNvPr>
          <p:cNvCxnSpPr/>
          <p:nvPr/>
        </p:nvCxnSpPr>
        <p:spPr>
          <a:xfrm>
            <a:off x="249464" y="4277471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6F07-8346-4053-908F-75A13854DC43}"/>
                  </a:ext>
                </a:extLst>
              </p:cNvPr>
              <p:cNvSpPr txBox="1"/>
              <p:nvPr/>
            </p:nvSpPr>
            <p:spPr>
              <a:xfrm>
                <a:off x="3504477" y="4605622"/>
                <a:ext cx="466797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r>
                  <a:rPr lang="en-CA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6F07-8346-4053-908F-75A13854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77" y="4605622"/>
                <a:ext cx="4667973" cy="18466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C8F0C2-06E8-4B08-B243-6465FA987DC1}"/>
                  </a:ext>
                </a:extLst>
              </p:cNvPr>
              <p:cNvSpPr txBox="1"/>
              <p:nvPr/>
            </p:nvSpPr>
            <p:spPr>
              <a:xfrm>
                <a:off x="2560417" y="4605622"/>
                <a:ext cx="94406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C8F0C2-06E8-4B08-B243-6465FA98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417" y="4605622"/>
                <a:ext cx="944060" cy="1846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73F9CF-6653-4D18-8982-B8C406CABC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280" y="-124200"/>
              <a:ext cx="10855800" cy="4485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73F9CF-6653-4D18-8982-B8C406CAB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920" y="-133560"/>
                <a:ext cx="10874520" cy="450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0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6"/>
    </mc:Choice>
    <mc:Fallback xmlns="">
      <p:transition spd="slow" advTm="33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0" grpId="0"/>
      <p:bldP spid="1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6F07-8346-4053-908F-75A13854DC43}"/>
                  </a:ext>
                </a:extLst>
              </p:cNvPr>
              <p:cNvSpPr txBox="1"/>
              <p:nvPr/>
            </p:nvSpPr>
            <p:spPr>
              <a:xfrm>
                <a:off x="6289037" y="82063"/>
                <a:ext cx="5220423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r>
                  <a:rPr lang="en-CA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96F07-8346-4053-908F-75A13854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037" y="82063"/>
                <a:ext cx="5220423" cy="1846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53223-9F8F-49FD-A1B4-3145FAFADA23}"/>
                  </a:ext>
                </a:extLst>
              </p:cNvPr>
              <p:cNvSpPr txBox="1"/>
              <p:nvPr/>
            </p:nvSpPr>
            <p:spPr>
              <a:xfrm>
                <a:off x="438150" y="2346763"/>
                <a:ext cx="537885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/>
              </a:p>
              <a:p>
                <a:r>
                  <a:rPr lang="en-CA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53223-9F8F-49FD-A1B4-3145FAFA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2346763"/>
                <a:ext cx="5378857" cy="1846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0BFEB2-33B3-45FC-852A-72A8A0E0314B}"/>
                  </a:ext>
                </a:extLst>
              </p:cNvPr>
              <p:cNvSpPr txBox="1"/>
              <p:nvPr/>
            </p:nvSpPr>
            <p:spPr>
              <a:xfrm>
                <a:off x="4112873" y="4889966"/>
                <a:ext cx="94406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0BFEB2-33B3-45FC-852A-72A8A0E0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873" y="4889966"/>
                <a:ext cx="944060" cy="1446550"/>
              </a:xfrm>
              <a:prstGeom prst="rect">
                <a:avLst/>
              </a:prstGeom>
              <a:blipFill>
                <a:blip r:embed="rId8"/>
                <a:stretch>
                  <a:fillRect r="-51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6F8CE8-642C-4036-8F4C-3A085C7191B0}"/>
                  </a:ext>
                </a:extLst>
              </p:cNvPr>
              <p:cNvSpPr txBox="1"/>
              <p:nvPr/>
            </p:nvSpPr>
            <p:spPr>
              <a:xfrm>
                <a:off x="6863435" y="2346762"/>
                <a:ext cx="2035814" cy="18466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:r>
                  <a:rPr lang="en-CA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6F8CE8-642C-4036-8F4C-3A085C719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35" y="2346762"/>
                <a:ext cx="2035814" cy="18466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7F6B06-B35F-4B7B-A58D-FDCEB77D566C}"/>
                  </a:ext>
                </a:extLst>
              </p:cNvPr>
              <p:cNvSpPr txBox="1"/>
              <p:nvPr/>
            </p:nvSpPr>
            <p:spPr>
              <a:xfrm>
                <a:off x="438150" y="4689913"/>
                <a:ext cx="291465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/>
              </a:p>
              <a:p>
                <a:r>
                  <a:rPr lang="en-CA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7F6B06-B35F-4B7B-A58D-FDCEB77D5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4689913"/>
                <a:ext cx="2914650" cy="18466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B09F0-3386-4DD0-8F2E-AEEA38DF1FE1}"/>
                  </a:ext>
                </a:extLst>
              </p:cNvPr>
              <p:cNvSpPr txBox="1"/>
              <p:nvPr/>
            </p:nvSpPr>
            <p:spPr>
              <a:xfrm>
                <a:off x="5817007" y="5105410"/>
                <a:ext cx="59525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B09F0-3386-4DD0-8F2E-AEEA38DF1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07" y="5105410"/>
                <a:ext cx="5952560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509503-F3A3-4890-8EBD-E4FEBE8267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7560" y="173880"/>
              <a:ext cx="11529000" cy="642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509503-F3A3-4890-8EBD-E4FEBE8267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200" y="164520"/>
                <a:ext cx="11547720" cy="644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93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9"/>
    </mc:Choice>
    <mc:Fallback xmlns="">
      <p:transition spd="slow" advTm="43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6" grpId="0" animBg="1"/>
      <p:bldP spid="17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8487843" y="378542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843" y="37767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AB66A19-CAF5-4823-8F2A-8B36B083D57A}"/>
              </a:ext>
            </a:extLst>
          </p:cNvPr>
          <p:cNvGrpSpPr/>
          <p:nvPr/>
        </p:nvGrpSpPr>
        <p:grpSpPr>
          <a:xfrm>
            <a:off x="522123" y="437322"/>
            <a:ext cx="4453083" cy="4640534"/>
            <a:chOff x="928916" y="774142"/>
            <a:chExt cx="4453083" cy="46405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84E1B7-5486-42DB-947E-EAB93479CB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ACD7C5-8C10-488E-86F9-E02C7B0B9D4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9458BF-D925-45E5-B7BA-959B58AEFD5F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3FC2E7F-919C-4A53-873E-203C21566694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88D0D4-44CC-466B-AC13-FB3214280C57}"/>
                </a:ext>
              </a:extLst>
            </p:cNvPr>
            <p:cNvSpPr/>
            <p:nvPr/>
          </p:nvSpPr>
          <p:spPr>
            <a:xfrm>
              <a:off x="1178462" y="3525625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85F5C-3596-4CC9-B92E-B4A04FCC0E01}"/>
                </a:ext>
              </a:extLst>
            </p:cNvPr>
            <p:cNvSpPr/>
            <p:nvPr/>
          </p:nvSpPr>
          <p:spPr>
            <a:xfrm>
              <a:off x="4553202" y="3643530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C2C1B49-8DBB-416D-948F-F10DC9598715}"/>
                </a:ext>
              </a:extLst>
            </p:cNvPr>
            <p:cNvSpPr/>
            <p:nvPr/>
          </p:nvSpPr>
          <p:spPr>
            <a:xfrm rot="5400000">
              <a:off x="2028229" y="874633"/>
              <a:ext cx="2133428" cy="4332053"/>
            </a:xfrm>
            <a:prstGeom prst="arc">
              <a:avLst>
                <a:gd name="adj1" fmla="val 17725768"/>
                <a:gd name="adj2" fmla="val 4293399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E5F4EF-A1DF-44F2-991F-13D4DD3B8E0B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E51A33-A7DE-4C82-B975-8510F38C0DFF}"/>
              </a:ext>
            </a:extLst>
          </p:cNvPr>
          <p:cNvGrpSpPr/>
          <p:nvPr/>
        </p:nvGrpSpPr>
        <p:grpSpPr>
          <a:xfrm>
            <a:off x="1952564" y="3427301"/>
            <a:ext cx="2303830" cy="2254893"/>
            <a:chOff x="1952564" y="3427301"/>
            <a:chExt cx="2303830" cy="2254893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666F32-240D-4F2B-8620-FD85ABA0AEDE}"/>
                </a:ext>
              </a:extLst>
            </p:cNvPr>
            <p:cNvCxnSpPr>
              <a:cxnSpLocks/>
            </p:cNvCxnSpPr>
            <p:nvPr/>
          </p:nvCxnSpPr>
          <p:spPr>
            <a:xfrm>
              <a:off x="4256394" y="3427301"/>
              <a:ext cx="0" cy="1962319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DD6C5F5-C690-424E-B3A7-1601A2476EAF}"/>
                </a:ext>
              </a:extLst>
            </p:cNvPr>
            <p:cNvCxnSpPr>
              <a:cxnSpLocks/>
            </p:cNvCxnSpPr>
            <p:nvPr/>
          </p:nvCxnSpPr>
          <p:spPr>
            <a:xfrm>
              <a:off x="3249248" y="3719875"/>
              <a:ext cx="0" cy="1962319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C07CB7E-541D-4A42-AE8D-7E4ED6265696}"/>
                </a:ext>
              </a:extLst>
            </p:cNvPr>
            <p:cNvCxnSpPr>
              <a:cxnSpLocks/>
            </p:cNvCxnSpPr>
            <p:nvPr/>
          </p:nvCxnSpPr>
          <p:spPr>
            <a:xfrm>
              <a:off x="1952564" y="3673635"/>
              <a:ext cx="0" cy="1962319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58FFE8-7DAF-4221-AD61-569DD95C8C18}"/>
              </a:ext>
            </a:extLst>
          </p:cNvPr>
          <p:cNvCxnSpPr>
            <a:cxnSpLocks/>
          </p:cNvCxnSpPr>
          <p:nvPr/>
        </p:nvCxnSpPr>
        <p:spPr>
          <a:xfrm>
            <a:off x="886067" y="3291914"/>
            <a:ext cx="0" cy="1962319"/>
          </a:xfrm>
          <a:prstGeom prst="straightConnector1">
            <a:avLst/>
          </a:prstGeom>
          <a:ln w="101600">
            <a:solidFill>
              <a:srgbClr val="4F227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E71B9-7B62-4309-A8B4-A7A3BBE5F40F}"/>
                  </a:ext>
                </a:extLst>
              </p:cNvPr>
              <p:cNvSpPr txBox="1"/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E71B9-7B62-4309-A8B4-A7A3BBE5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443E2E-225C-482B-A493-4E08A3812C5C}"/>
                  </a:ext>
                </a:extLst>
              </p:cNvPr>
              <p:cNvSpPr txBox="1"/>
              <p:nvPr/>
            </p:nvSpPr>
            <p:spPr>
              <a:xfrm>
                <a:off x="5063363" y="4204291"/>
                <a:ext cx="72236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443E2E-225C-482B-A493-4E08A381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63" y="4204291"/>
                <a:ext cx="722363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44AE92-4B1D-49FB-BE07-694AE2818DCA}"/>
                  </a:ext>
                </a:extLst>
              </p:cNvPr>
              <p:cNvSpPr txBox="1"/>
              <p:nvPr/>
            </p:nvSpPr>
            <p:spPr>
              <a:xfrm>
                <a:off x="522167" y="5258530"/>
                <a:ext cx="10923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44AE92-4B1D-49FB-BE07-694AE2818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67" y="5258530"/>
                <a:ext cx="109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8AE0EE-5F57-4A94-A0F4-7B6FBAE6ED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71400" y="5469480"/>
              <a:ext cx="6414840" cy="39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8AE0EE-5F57-4A94-A0F4-7B6FBAE6ED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2040" y="5460120"/>
                <a:ext cx="6433560" cy="41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752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02"/>
    </mc:Choice>
    <mc:Fallback xmlns="">
      <p:transition advTm="13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8487843" y="378542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843" y="37767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AB66A19-CAF5-4823-8F2A-8B36B083D57A}"/>
              </a:ext>
            </a:extLst>
          </p:cNvPr>
          <p:cNvGrpSpPr/>
          <p:nvPr/>
        </p:nvGrpSpPr>
        <p:grpSpPr>
          <a:xfrm>
            <a:off x="534088" y="437322"/>
            <a:ext cx="4441118" cy="4640534"/>
            <a:chOff x="940881" y="774142"/>
            <a:chExt cx="4441118" cy="46405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84E1B7-5486-42DB-947E-EAB93479CB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ACD7C5-8C10-488E-86F9-E02C7B0B9D4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9458BF-D925-45E5-B7BA-959B58AEFD5F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3FC2E7F-919C-4A53-873E-203C21566694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88D0D4-44CC-466B-AC13-FB3214280C57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85F5C-3596-4CC9-B92E-B4A04FCC0E01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C2C1B49-8DBB-416D-948F-F10DC9598715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E5F4EF-A1DF-44F2-991F-13D4DD3B8E0B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/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E2BBF2-BF75-494C-A4FE-DDEEEB35430B}"/>
                  </a:ext>
                </a:extLst>
              </p:cNvPr>
              <p:cNvSpPr txBox="1"/>
              <p:nvPr/>
            </p:nvSpPr>
            <p:spPr>
              <a:xfrm>
                <a:off x="6317973" y="4273073"/>
                <a:ext cx="4339739" cy="1631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8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E2BBF2-BF75-494C-A4FE-DDEEEB354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973" y="4273073"/>
                <a:ext cx="4339739" cy="1631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9506E3D-42C2-427C-85C2-A5257419FADF}"/>
              </a:ext>
            </a:extLst>
          </p:cNvPr>
          <p:cNvGrpSpPr/>
          <p:nvPr/>
        </p:nvGrpSpPr>
        <p:grpSpPr>
          <a:xfrm>
            <a:off x="-80564" y="1831150"/>
            <a:ext cx="1278719" cy="2084175"/>
            <a:chOff x="-80564" y="1831150"/>
            <a:chExt cx="1278719" cy="2084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E89940-94DF-402A-849D-481FDFA130E8}"/>
                    </a:ext>
                  </a:extLst>
                </p:cNvPr>
                <p:cNvSpPr txBox="1"/>
                <p:nvPr/>
              </p:nvSpPr>
              <p:spPr>
                <a:xfrm>
                  <a:off x="-80564" y="3084328"/>
                  <a:ext cx="10923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DE89940-94DF-402A-849D-481FDFA1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0564" y="3084328"/>
                  <a:ext cx="1092368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B58FFE8-7DAF-4221-AD61-569DD95C8C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267" y="1831150"/>
              <a:ext cx="572888" cy="1355148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F7BD77-15E3-474C-B16E-F840F805B1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2600" y="1464120"/>
              <a:ext cx="9851400" cy="502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F7BD77-15E3-474C-B16E-F840F805B1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3240" y="1454760"/>
                <a:ext cx="9870120" cy="504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111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28"/>
    </mc:Choice>
    <mc:Fallback xmlns="">
      <p:transition advTm="2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CEFD1-76D9-4FBD-9F84-510E6C80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5918643" y="547961"/>
            <a:ext cx="5590925" cy="57620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2C24A-AD20-46FA-BE1F-C0804985A1FA}"/>
              </a:ext>
            </a:extLst>
          </p:cNvPr>
          <p:cNvCxnSpPr>
            <a:cxnSpLocks/>
          </p:cNvCxnSpPr>
          <p:nvPr/>
        </p:nvCxnSpPr>
        <p:spPr>
          <a:xfrm>
            <a:off x="10545635" y="3185602"/>
            <a:ext cx="1543051" cy="235921"/>
          </a:xfrm>
          <a:prstGeom prst="straightConnector1">
            <a:avLst/>
          </a:prstGeom>
          <a:ln w="1016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9C5F2-2B07-43DB-8062-74BD8C123751}"/>
              </a:ext>
            </a:extLst>
          </p:cNvPr>
          <p:cNvCxnSpPr>
            <a:cxnSpLocks/>
          </p:cNvCxnSpPr>
          <p:nvPr/>
        </p:nvCxnSpPr>
        <p:spPr>
          <a:xfrm>
            <a:off x="8817655" y="1409999"/>
            <a:ext cx="1543051" cy="23592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900D65-459E-4913-8A35-C5EA52D455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1160" y="1906920"/>
              <a:ext cx="2736360" cy="24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900D65-459E-4913-8A35-C5EA52D45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1800" y="1897560"/>
                <a:ext cx="2755080" cy="250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65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7"/>
    </mc:Choice>
    <mc:Fallback xmlns="">
      <p:transition spd="slow" advTm="21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39756" y="2232545"/>
                <a:ext cx="12192000" cy="301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>
                                  <m:f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" y="2232545"/>
                <a:ext cx="12192000" cy="301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/>
              <p:nvPr/>
            </p:nvSpPr>
            <p:spPr>
              <a:xfrm>
                <a:off x="8384537" y="4343178"/>
                <a:ext cx="3337563" cy="22045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37" y="4343178"/>
                <a:ext cx="3337563" cy="2204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0B235D-D6C7-4610-A9A8-A1F6E5CDA1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440" y="97920"/>
              <a:ext cx="11034000" cy="536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0B235D-D6C7-4610-A9A8-A1F6E5CDA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080" y="88560"/>
                <a:ext cx="11052720" cy="538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15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78"/>
    </mc:Choice>
    <mc:Fallback xmlns="">
      <p:transition spd="slow" advTm="4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/>
              <p:nvPr/>
            </p:nvSpPr>
            <p:spPr>
              <a:xfrm>
                <a:off x="39756" y="2232545"/>
                <a:ext cx="12192000" cy="301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>
                                  <m:f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5FE992-7DE0-4783-8C02-F33E69A57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" y="2232545"/>
                <a:ext cx="12192000" cy="301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/>
              <p:nvPr/>
            </p:nvSpPr>
            <p:spPr>
              <a:xfrm>
                <a:off x="8384537" y="4343178"/>
                <a:ext cx="3337563" cy="22045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37" y="4343178"/>
                <a:ext cx="3337563" cy="2204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C6ACE6-6F9E-43C6-95B3-0785E150E9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0520" y="96120"/>
              <a:ext cx="4979160" cy="589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C6ACE6-6F9E-43C6-95B3-0785E150E9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1160" y="86760"/>
                <a:ext cx="4997880" cy="59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6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7">
        <p:fade/>
      </p:transition>
    </mc:Choice>
    <mc:Fallback xmlns="">
      <p:transition spd="med" advTm="10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/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/>
              <p:nvPr/>
            </p:nvSpPr>
            <p:spPr>
              <a:xfrm>
                <a:off x="281084" y="2230395"/>
                <a:ext cx="3682585" cy="26827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230395"/>
                <a:ext cx="3682585" cy="26827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05CA6-6947-463F-BFBC-ECB8C197008D}"/>
                  </a:ext>
                </a:extLst>
              </p:cNvPr>
              <p:cNvSpPr txBox="1"/>
              <p:nvPr/>
            </p:nvSpPr>
            <p:spPr>
              <a:xfrm>
                <a:off x="3555265" y="2355756"/>
                <a:ext cx="9440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05CA6-6947-463F-BFBC-ECB8C197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65" y="2355756"/>
                <a:ext cx="944060" cy="23083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83F839-2CC9-4178-BD85-0CBA5FD57DB7}"/>
                  </a:ext>
                </a:extLst>
              </p:cNvPr>
              <p:cNvSpPr txBox="1"/>
              <p:nvPr/>
            </p:nvSpPr>
            <p:spPr>
              <a:xfrm>
                <a:off x="7231966" y="2228728"/>
                <a:ext cx="3917816" cy="268458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83F839-2CC9-4178-BD85-0CBA5FD5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966" y="2228728"/>
                <a:ext cx="3917816" cy="26845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/>
              <p:nvPr/>
            </p:nvSpPr>
            <p:spPr>
              <a:xfrm>
                <a:off x="6068332" y="2355756"/>
                <a:ext cx="9440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32" y="2355756"/>
                <a:ext cx="944060" cy="23083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DDE6B8-7AA2-4661-A90E-A65664F06413}"/>
                  </a:ext>
                </a:extLst>
              </p:cNvPr>
              <p:cNvSpPr txBox="1"/>
              <p:nvPr/>
            </p:nvSpPr>
            <p:spPr>
              <a:xfrm>
                <a:off x="4690386" y="2173245"/>
                <a:ext cx="1428424" cy="2536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DDE6B8-7AA2-4661-A90E-A65664F0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386" y="2173245"/>
                <a:ext cx="1428424" cy="25360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59CB5A-AE64-4647-835D-52A171F353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90640" y="48960"/>
              <a:ext cx="3940920" cy="499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59CB5A-AE64-4647-835D-52A171F35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81280" y="39600"/>
                <a:ext cx="3959640" cy="500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9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96"/>
    </mc:Choice>
    <mc:Fallback xmlns="">
      <p:transition spd="slow" advTm="3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" grpId="0"/>
      <p:bldP spid="16" grpId="0" animBg="1"/>
      <p:bldP spid="17" grpId="0"/>
      <p:bldP spid="1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/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/>
              <p:nvPr/>
            </p:nvSpPr>
            <p:spPr>
              <a:xfrm>
                <a:off x="281084" y="2230395"/>
                <a:ext cx="3682585" cy="2682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230395"/>
                <a:ext cx="3682585" cy="26829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05CA6-6947-463F-BFBC-ECB8C197008D}"/>
                  </a:ext>
                </a:extLst>
              </p:cNvPr>
              <p:cNvSpPr txBox="1"/>
              <p:nvPr/>
            </p:nvSpPr>
            <p:spPr>
              <a:xfrm>
                <a:off x="3555265" y="2355756"/>
                <a:ext cx="9440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05CA6-6947-463F-BFBC-ECB8C1970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65" y="2355756"/>
                <a:ext cx="944060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/>
              <p:nvPr/>
            </p:nvSpPr>
            <p:spPr>
              <a:xfrm>
                <a:off x="6068332" y="2355756"/>
                <a:ext cx="9440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32" y="2355756"/>
                <a:ext cx="944060" cy="23083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DDE6B8-7AA2-4661-A90E-A65664F06413}"/>
                  </a:ext>
                </a:extLst>
              </p:cNvPr>
              <p:cNvSpPr txBox="1"/>
              <p:nvPr/>
            </p:nvSpPr>
            <p:spPr>
              <a:xfrm>
                <a:off x="4690386" y="2173245"/>
                <a:ext cx="1428424" cy="2536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DDE6B8-7AA2-4661-A90E-A65664F0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386" y="2173245"/>
                <a:ext cx="1428424" cy="2536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F1E5E3-2DE6-416F-90D6-E57123DC4B85}"/>
                  </a:ext>
                </a:extLst>
              </p:cNvPr>
              <p:cNvSpPr txBox="1"/>
              <p:nvPr/>
            </p:nvSpPr>
            <p:spPr>
              <a:xfrm>
                <a:off x="1061067" y="5232782"/>
                <a:ext cx="10069866" cy="13884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5400" b="0" i="0" dirty="0">
                    <a:solidFill>
                      <a:srgbClr val="C39BE1"/>
                    </a:solidFill>
                    <a:latin typeface="+mj-lt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5400" i="1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F1E5E3-2DE6-416F-90D6-E57123DC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67" y="5232782"/>
                <a:ext cx="10069866" cy="13884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72800-79B8-437B-8547-DBF604B73618}"/>
                  </a:ext>
                </a:extLst>
              </p:cNvPr>
              <p:cNvSpPr txBox="1"/>
              <p:nvPr/>
            </p:nvSpPr>
            <p:spPr>
              <a:xfrm>
                <a:off x="7231966" y="2228728"/>
                <a:ext cx="3917816" cy="268458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b="0" i="1" smtClean="0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772800-79B8-437B-8547-DBF604B73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966" y="2228728"/>
                <a:ext cx="3917816" cy="26845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798A86-5443-4101-9EDA-54C8A1CB96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00" y="1991880"/>
              <a:ext cx="11041200" cy="437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798A86-5443-4101-9EDA-54C8A1CB9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40" y="1982520"/>
                <a:ext cx="11059920" cy="4392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02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196">
        <p:fade/>
      </p:transition>
    </mc:Choice>
    <mc:Fallback xmlns="">
      <p:transition spd="med" advTm="36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/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EB60ED-721B-448D-A6C2-1DB6336D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2" y="-45058"/>
                <a:ext cx="3337563" cy="2012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/>
              <p:nvPr/>
            </p:nvSpPr>
            <p:spPr>
              <a:xfrm>
                <a:off x="281084" y="2230395"/>
                <a:ext cx="4695703" cy="224349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58F8F8-EDB2-4689-9FDF-E0FE0C48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2230395"/>
                <a:ext cx="4695703" cy="2243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/>
              <p:nvPr/>
            </p:nvSpPr>
            <p:spPr>
              <a:xfrm>
                <a:off x="3944236" y="2248028"/>
                <a:ext cx="94406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518E21-0829-413F-938C-4B661051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236" y="2248028"/>
                <a:ext cx="944060" cy="23083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7D085B-656F-41F8-A774-622CEFB4E680}"/>
                  </a:ext>
                </a:extLst>
              </p:cNvPr>
              <p:cNvSpPr txBox="1"/>
              <p:nvPr/>
            </p:nvSpPr>
            <p:spPr>
              <a:xfrm>
                <a:off x="2166350" y="4126061"/>
                <a:ext cx="10097729" cy="26309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54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b="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54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7D085B-656F-41F8-A774-622CEFB4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350" y="4126061"/>
                <a:ext cx="10097729" cy="26309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C75AEE-B57D-40F1-A456-1A0475806A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0520" y="2201400"/>
              <a:ext cx="8761680" cy="220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C75AEE-B57D-40F1-A456-1A0475806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1160" y="2192040"/>
                <a:ext cx="8780400" cy="222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00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17"/>
    </mc:Choice>
    <mc:Fallback xmlns="">
      <p:transition spd="slow" advTm="37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9D3025-92A7-45FB-BDE2-35C5D2BF5A79}"/>
                  </a:ext>
                </a:extLst>
              </p:cNvPr>
              <p:cNvSpPr txBox="1"/>
              <p:nvPr/>
            </p:nvSpPr>
            <p:spPr>
              <a:xfrm>
                <a:off x="321977" y="2190741"/>
                <a:ext cx="11870023" cy="26309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CA" sz="5400" dirty="0"/>
                      <m:t> </m:t>
                    </m:r>
                  </m:oMath>
                </a14:m>
                <a:r>
                  <a:rPr lang="en-US" sz="5400" i="1" dirty="0">
                    <a:solidFill>
                      <a:srgbClr val="C39BE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9D3025-92A7-45FB-BDE2-35C5D2BF5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7" y="2190741"/>
                <a:ext cx="11870023" cy="26309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/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solidFill>
                    <a:srgbClr val="C39BE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D7757-D388-4971-B69B-92FD3EE5A766}"/>
                  </a:ext>
                </a:extLst>
              </p:cNvPr>
              <p:cNvSpPr txBox="1"/>
              <p:nvPr/>
            </p:nvSpPr>
            <p:spPr>
              <a:xfrm>
                <a:off x="321977" y="4930009"/>
                <a:ext cx="5967060" cy="17543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54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5400" i="1" dirty="0">
                  <a:solidFill>
                    <a:srgbClr val="C39BE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5400" i="1">
                              <a:solidFill>
                                <a:srgbClr val="C39BE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CD7757-D388-4971-B69B-92FD3EE5A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7" y="4930009"/>
                <a:ext cx="5967060" cy="1754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948F96-A57D-4D01-A786-F7EEB8AE29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64160" y="1705680"/>
              <a:ext cx="7705080" cy="498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948F96-A57D-4D01-A786-F7EEB8AE29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4800" y="1696320"/>
                <a:ext cx="7723800" cy="500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87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87"/>
    </mc:Choice>
    <mc:Fallback xmlns="">
      <p:transition spd="slow" advTm="3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/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  <a:endParaRPr lang="en-US" sz="4000" i="1" dirty="0">
                  <a:solidFill>
                    <a:srgbClr val="C39BE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/>
              <p:nvPr/>
            </p:nvSpPr>
            <p:spPr>
              <a:xfrm>
                <a:off x="6668344" y="2200817"/>
                <a:ext cx="3682585" cy="13866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44" y="2200817"/>
                <a:ext cx="3682585" cy="13866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/>
              <p:nvPr/>
            </p:nvSpPr>
            <p:spPr>
              <a:xfrm>
                <a:off x="-19848" y="3821776"/>
                <a:ext cx="12231696" cy="13616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48" y="3821776"/>
                <a:ext cx="12231696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31557C-A038-4672-96F0-F92F58A6A87F}"/>
                  </a:ext>
                </a:extLst>
              </p:cNvPr>
              <p:cNvSpPr txBox="1"/>
              <p:nvPr/>
            </p:nvSpPr>
            <p:spPr>
              <a:xfrm>
                <a:off x="6936383" y="5332472"/>
                <a:ext cx="3146506" cy="13186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31557C-A038-4672-96F0-F92F58A6A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83" y="5332472"/>
                <a:ext cx="3146506" cy="1318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E2650-03AD-43EF-B082-66FD495DFF5B}"/>
                  </a:ext>
                </a:extLst>
              </p:cNvPr>
              <p:cNvSpPr txBox="1"/>
              <p:nvPr/>
            </p:nvSpPr>
            <p:spPr>
              <a:xfrm>
                <a:off x="9527458" y="5635440"/>
                <a:ext cx="2359742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E2650-03AD-43EF-B082-66FD495D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458" y="5635440"/>
                <a:ext cx="2359742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ADAD76-82BF-453E-8709-AF523C6A4A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6360" y="109080"/>
              <a:ext cx="11036520" cy="65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ADAD76-82BF-453E-8709-AF523C6A4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7000" y="99720"/>
                <a:ext cx="11055240" cy="657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725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41"/>
    </mc:Choice>
    <mc:Fallback xmlns="">
      <p:transition spd="slow" advTm="53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/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000" i="1" dirty="0">
                    <a:solidFill>
                      <a:srgbClr val="C39BE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/>
              <p:nvPr/>
            </p:nvSpPr>
            <p:spPr>
              <a:xfrm>
                <a:off x="3253798" y="2200817"/>
                <a:ext cx="3682585" cy="13866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98" y="2200817"/>
                <a:ext cx="3682585" cy="13866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/>
              <p:nvPr/>
            </p:nvSpPr>
            <p:spPr>
              <a:xfrm>
                <a:off x="1012540" y="3821776"/>
                <a:ext cx="8514918" cy="13616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0" y="3821776"/>
                <a:ext cx="8514918" cy="1361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30058-C90F-4261-B1EE-16957D3CD3B9}"/>
                  </a:ext>
                </a:extLst>
              </p:cNvPr>
              <p:cNvSpPr txBox="1"/>
              <p:nvPr/>
            </p:nvSpPr>
            <p:spPr>
              <a:xfrm>
                <a:off x="3698818" y="5417728"/>
                <a:ext cx="3834096" cy="100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30058-C90F-4261-B1EE-16957D3C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818" y="5417728"/>
                <a:ext cx="3834096" cy="1004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D9CABC-189C-4AC9-8BC7-B8768798A0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7880" y="177840"/>
              <a:ext cx="7454160" cy="635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D9CABC-189C-4AC9-8BC7-B8768798A0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8520" y="168480"/>
                <a:ext cx="7472880" cy="636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00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30">
        <p:fade/>
      </p:transition>
    </mc:Choice>
    <mc:Fallback xmlns="">
      <p:transition spd="med" advTm="243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/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+0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01EB15-1476-4913-BE73-65C9E761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1068323"/>
                <a:ext cx="448141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/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A58A9-2501-49D1-9FA0-8DDD3AEB5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84" y="82063"/>
                <a:ext cx="6007953" cy="92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87076F-307D-4A87-8AA8-BC3AC9E0A9CD}"/>
              </a:ext>
            </a:extLst>
          </p:cNvPr>
          <p:cNvCxnSpPr/>
          <p:nvPr/>
        </p:nvCxnSpPr>
        <p:spPr>
          <a:xfrm>
            <a:off x="249464" y="2036282"/>
            <a:ext cx="11637736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/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000" i="1" dirty="0">
                    <a:solidFill>
                      <a:srgbClr val="C39BE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solidFill>
                          <a:srgbClr val="C39BE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2BC5AF-F6CF-4FBE-B0E2-316F43A2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3" y="-6071"/>
                <a:ext cx="7429502" cy="1972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/>
              <p:nvPr/>
            </p:nvSpPr>
            <p:spPr>
              <a:xfrm>
                <a:off x="3253798" y="2200817"/>
                <a:ext cx="3682585" cy="13866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5400" i="1">
                            <a:solidFill>
                              <a:srgbClr val="C39BE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549E6E-56C6-4071-BD9F-C128ED3E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98" y="2200817"/>
                <a:ext cx="3682585" cy="1386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/>
              <p:nvPr/>
            </p:nvSpPr>
            <p:spPr>
              <a:xfrm>
                <a:off x="1012540" y="3821776"/>
                <a:ext cx="8514918" cy="13616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98B301-FC14-4A8B-AB7B-4B1C934CC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0" y="3821776"/>
                <a:ext cx="8514918" cy="13616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30058-C90F-4261-B1EE-16957D3CD3B9}"/>
                  </a:ext>
                </a:extLst>
              </p:cNvPr>
              <p:cNvSpPr txBox="1"/>
              <p:nvPr/>
            </p:nvSpPr>
            <p:spPr>
              <a:xfrm>
                <a:off x="3698817" y="5417728"/>
                <a:ext cx="3237565" cy="100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030058-C90F-4261-B1EE-16957D3C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817" y="5417728"/>
                <a:ext cx="3237565" cy="10041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2">
        <p:fade/>
      </p:transition>
    </mc:Choice>
    <mc:Fallback xmlns="">
      <p:transition spd="med" advTm="1212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14:cNvPr>
              <p14:cNvContentPartPr/>
              <p14:nvPr/>
            </p14:nvContentPartPr>
            <p14:xfrm>
              <a:off x="8487843" y="378542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7CAE53-7017-4B67-B033-F9901BB0F1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8843" y="377678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AB66A19-CAF5-4823-8F2A-8B36B083D57A}"/>
              </a:ext>
            </a:extLst>
          </p:cNvPr>
          <p:cNvGrpSpPr/>
          <p:nvPr/>
        </p:nvGrpSpPr>
        <p:grpSpPr>
          <a:xfrm>
            <a:off x="534088" y="437322"/>
            <a:ext cx="4441118" cy="4640534"/>
            <a:chOff x="940881" y="774142"/>
            <a:chExt cx="4441118" cy="464053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384E1B7-5486-42DB-947E-EAB93479CB40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4ACD7C5-8C10-488E-86F9-E02C7B0B9D4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9458BF-D925-45E5-B7BA-959B58AEFD5F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3FC2E7F-919C-4A53-873E-203C21566694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88D0D4-44CC-466B-AC13-FB3214280C57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85F5C-3596-4CC9-B92E-B4A04FCC0E01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DC2C1B49-8DBB-416D-948F-F10DC9598715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9E5F4EF-A1DF-44F2-991F-13D4DD3B8E0B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/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50BD73-7EB6-4D2A-8EA1-153ADCC3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769" y="1968475"/>
                <a:ext cx="397794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/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A02394-4F75-403E-A064-849A4044A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386" y="389926"/>
                <a:ext cx="6007953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DE89940-94DF-402A-849D-481FDFA130E8}"/>
                  </a:ext>
                </a:extLst>
              </p:cNvPr>
              <p:cNvSpPr txBox="1"/>
              <p:nvPr/>
            </p:nvSpPr>
            <p:spPr>
              <a:xfrm>
                <a:off x="46439" y="3499826"/>
                <a:ext cx="10923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DE89940-94DF-402A-849D-481FDFA13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" y="3499826"/>
                <a:ext cx="109236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58FFE8-7DAF-4221-AD61-569DD95C8C18}"/>
              </a:ext>
            </a:extLst>
          </p:cNvPr>
          <p:cNvCxnSpPr>
            <a:cxnSpLocks/>
          </p:cNvCxnSpPr>
          <p:nvPr/>
        </p:nvCxnSpPr>
        <p:spPr>
          <a:xfrm flipH="1">
            <a:off x="596529" y="1831150"/>
            <a:ext cx="601626" cy="1423129"/>
          </a:xfrm>
          <a:prstGeom prst="straightConnector1">
            <a:avLst/>
          </a:prstGeom>
          <a:ln w="101600">
            <a:solidFill>
              <a:srgbClr val="4F227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68F289-DBD1-4A43-B36A-D7AC3B5556BF}"/>
                  </a:ext>
                </a:extLst>
              </p:cNvPr>
              <p:cNvSpPr txBox="1"/>
              <p:nvPr/>
            </p:nvSpPr>
            <p:spPr>
              <a:xfrm>
                <a:off x="306974" y="5102250"/>
                <a:ext cx="11651832" cy="164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6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68F289-DBD1-4A43-B36A-D7AC3B55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4" y="5102250"/>
                <a:ext cx="11651832" cy="16437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D0201C2-BE9A-4CE4-8A61-CE4FBF222F62}"/>
              </a:ext>
            </a:extLst>
          </p:cNvPr>
          <p:cNvGrpSpPr/>
          <p:nvPr/>
        </p:nvGrpSpPr>
        <p:grpSpPr>
          <a:xfrm>
            <a:off x="980105" y="2161602"/>
            <a:ext cx="3198968" cy="1189761"/>
            <a:chOff x="980105" y="2161602"/>
            <a:chExt cx="3198968" cy="118976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6EF993-7859-4400-AF1A-E3300CD86776}"/>
                </a:ext>
              </a:extLst>
            </p:cNvPr>
            <p:cNvCxnSpPr>
              <a:cxnSpLocks/>
            </p:cNvCxnSpPr>
            <p:nvPr/>
          </p:nvCxnSpPr>
          <p:spPr>
            <a:xfrm rot="20415586" flipH="1">
              <a:off x="2856415" y="2184785"/>
              <a:ext cx="1322658" cy="548109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7A4C4A-B92E-405F-9076-90D75A8F0BBB}"/>
                </a:ext>
              </a:extLst>
            </p:cNvPr>
            <p:cNvCxnSpPr>
              <a:cxnSpLocks/>
            </p:cNvCxnSpPr>
            <p:nvPr/>
          </p:nvCxnSpPr>
          <p:spPr>
            <a:xfrm rot="20974322" flipH="1">
              <a:off x="1842394" y="2300622"/>
              <a:ext cx="1297847" cy="841220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2D65A8-9103-43AF-A9E3-D53F218D1834}"/>
                </a:ext>
              </a:extLst>
            </p:cNvPr>
            <p:cNvCxnSpPr>
              <a:cxnSpLocks/>
            </p:cNvCxnSpPr>
            <p:nvPr/>
          </p:nvCxnSpPr>
          <p:spPr>
            <a:xfrm rot="21504908" flipH="1">
              <a:off x="980105" y="2161602"/>
              <a:ext cx="984933" cy="1189761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928033-A40A-4EDB-8807-B663EA46FD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2520" y="47160"/>
              <a:ext cx="7009200" cy="45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928033-A40A-4EDB-8807-B663EA46FD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1880" y="37800"/>
                <a:ext cx="7027920" cy="454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006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394"/>
    </mc:Choice>
    <mc:Fallback xmlns="">
      <p:transition advTm="61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4|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0.8|0.9|3.2|2.9|4.2|1.4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0.8|0.9|3.2|2.9|4.2|1.4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4|1.1|1.2|4.9|7.1|1.1|0.9|16.5|5.7|1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2.5|2.3|6.2|7.1|8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.1|0.6|0.5|4.5|2.3|5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9|7.1|3.3|1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2.6|3.8|3.5|31.2|25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6|2.1|3|15|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6|2.1|3|15|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2.8|3.2|5.6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3.8|1.9|3.3|2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1|1.6|11.4|3.6|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3|7.9|11.8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6|0.5|0.4|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5.2|1|3.3|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4.1|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5.6|12.8|4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2.2|2.8|5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2.2|2.8|5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8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3.6|1.7|2.3|0.4|1.7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7|2.5|2.8|4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3|0.2|0.2|1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4|4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2.2|4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|1.5|4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|1.5|4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4.8|11.9|22|2.1|0.6|0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0.6|35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7.9|0.6|0.5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4|0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0.5|0.5|0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2.9|1.9|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1|10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0.3|13.2|1.8|0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7|16.9|3.6|7.7|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.5|5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5.7|7.6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1|3.3|7.4|6.8|6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9|1.9|0.3|2.7|0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4|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1.4|27.8|1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8|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.9|5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4|1.1|1.2|4.9|7.1|1.1|0.9|16.5|5.7|14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9|0.4|0.4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6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9|0.4|0.4|0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9|3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6|1.9|3.9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30535</TotalTime>
  <Words>2607</Words>
  <Application>Microsoft Office PowerPoint</Application>
  <PresentationFormat>Widescreen</PresentationFormat>
  <Paragraphs>531</Paragraphs>
  <Slides>105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Covariant Derivative (Curved Surface Definition) And Parallel Transport</vt:lpstr>
      <vt:lpstr>PowerPoint Presentation</vt:lpstr>
      <vt:lpstr>PowerPoint Presentation</vt:lpstr>
      <vt:lpstr>Definitions of Covariant Derivative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141</cp:revision>
  <dcterms:created xsi:type="dcterms:W3CDTF">2018-09-05T19:50:31Z</dcterms:created>
  <dcterms:modified xsi:type="dcterms:W3CDTF">2020-09-24T03:21:50Z</dcterms:modified>
</cp:coreProperties>
</file>